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430" r:id="rId5"/>
    <p:sldId id="256" r:id="rId6"/>
    <p:sldId id="2147469977" r:id="rId7"/>
    <p:sldId id="2147470047" r:id="rId8"/>
    <p:sldId id="2147469978" r:id="rId9"/>
    <p:sldId id="2147470050" r:id="rId10"/>
    <p:sldId id="2147470051" r:id="rId11"/>
    <p:sldId id="2147470052" r:id="rId12"/>
    <p:sldId id="2147470053" r:id="rId13"/>
    <p:sldId id="2147470048" r:id="rId14"/>
    <p:sldId id="2147470056" r:id="rId15"/>
    <p:sldId id="2147470055" r:id="rId16"/>
    <p:sldId id="494" r:id="rId17"/>
    <p:sldId id="257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D4A"/>
    <a:srgbClr val="333333"/>
    <a:srgbClr val="4AFDBA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8" autoAdjust="0"/>
    <p:restoredTop sz="50168" autoAdjust="0"/>
  </p:normalViewPr>
  <p:slideViewPr>
    <p:cSldViewPr snapToGrid="0" snapToObjects="1">
      <p:cViewPr varScale="1">
        <p:scale>
          <a:sx n="49" d="100"/>
          <a:sy n="49" d="100"/>
        </p:scale>
        <p:origin x="1706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D0D3D-E5B7-7749-B294-9098D6724C1A}" type="datetimeFigureOut">
              <a:rPr lang="nl-BE" smtClean="0"/>
              <a:t>9/02/2023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A16FF-3FD1-AE44-8F1C-37EECAAED3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163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A16FF-3FD1-AE44-8F1C-37EECAAED35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696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2/9/2023 11:22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99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64F33-6B66-41CF-BE59-AF1461413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62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64F33-6B66-41CF-BE59-AF1461413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237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64F33-6B66-41CF-BE59-AF1461413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5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64F33-6B66-41CF-BE59-AF1461413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6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7A16FF-3FD1-AE44-8F1C-37EECAAED35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030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YX Title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423908" y="380187"/>
            <a:ext cx="2456549" cy="335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Space Mono" panose="02000509040000020004" pitchFamily="49" charset="77"/>
                <a:ea typeface="Gothic A1 Light" pitchFamily="2" charset="-127"/>
                <a:cs typeface="Space Mono" panose="02000509040000020004" pitchFamily="49" charset="77"/>
              </a:defRPr>
            </a:lvl1pPr>
          </a:lstStyle>
          <a:p>
            <a:pPr lvl="0"/>
            <a:r>
              <a:rPr lang="en-US" dirty="0"/>
              <a:t>Datum - </a:t>
            </a:r>
            <a:r>
              <a:rPr lang="en-US" dirty="0" err="1"/>
              <a:t>Locatie</a:t>
            </a:r>
            <a:endParaRPr lang="nl-BE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74E6798-1032-A443-9D5D-405A797F1D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71632" y="380188"/>
            <a:ext cx="2671948" cy="335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Space Mono" panose="02000509040000020004" pitchFamily="49" charset="77"/>
                <a:ea typeface="Gothic A1 Light" pitchFamily="2" charset="-127"/>
                <a:cs typeface="Space Mono" panose="02000509040000020004" pitchFamily="49" charset="77"/>
              </a:defRPr>
            </a:lvl1pPr>
          </a:lstStyle>
          <a:p>
            <a:pPr lvl="0"/>
            <a:r>
              <a:rPr lang="en-US" dirty="0"/>
              <a:t>Presented by John Doe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615B19D-C0C2-5A41-B4EA-11C21FDB6F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505" y="1270312"/>
            <a:ext cx="12384505" cy="431737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B7619601-C18A-FF44-9D8B-320AE89AE7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9314" y="5943121"/>
            <a:ext cx="1454266" cy="53469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A02E6A0-8603-8244-B942-6AB8F27423D7}"/>
              </a:ext>
            </a:extLst>
          </p:cNvPr>
          <p:cNvSpPr txBox="1">
            <a:spLocks/>
          </p:cNvSpPr>
          <p:nvPr userDrawn="1"/>
        </p:nvSpPr>
        <p:spPr>
          <a:xfrm>
            <a:off x="3051727" y="2808613"/>
            <a:ext cx="6744361" cy="23756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tolzl Book" pitchFamily="2" charset="77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Stolzl Book" pitchFamily="2" charset="77"/>
              <a:ea typeface="Gothic A1 Light" pitchFamily="2" charset="-127"/>
              <a:cs typeface="Gothic A1 Light" pitchFamily="2" charset="-127"/>
            </a:endParaRP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0B176B87-0628-2240-966D-BA4067ADB5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3355" y="2674937"/>
            <a:ext cx="6745288" cy="15081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This is a headline</a:t>
            </a:r>
            <a:b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</a:br>
            <a: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lorem ipsum @</a:t>
            </a:r>
            <a:r>
              <a:rPr lang="en-US" dirty="0" err="1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Arinti</a:t>
            </a:r>
            <a:endParaRPr lang="en-US" dirty="0">
              <a:solidFill>
                <a:schemeClr val="tx1"/>
              </a:solidFill>
              <a:latin typeface="Stolzl Book" pitchFamily="2" charset="77"/>
              <a:ea typeface="Gothic A1 Light" pitchFamily="2" charset="-127"/>
              <a:cs typeface="Gothic A1 Light" pitchFamily="2" charset="-127"/>
            </a:endParaRPr>
          </a:p>
        </p:txBody>
      </p:sp>
      <p:sp>
        <p:nvSpPr>
          <p:cNvPr id="10" name="Tijdelijke aanduiding voor tekst 15">
            <a:extLst>
              <a:ext uri="{FF2B5EF4-FFF2-40B4-BE49-F238E27FC236}">
                <a16:creationId xmlns:a16="http://schemas.microsoft.com/office/drawing/2014/main" id="{FB239C6A-FB66-A449-A179-513FD427E9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3355" y="4428175"/>
            <a:ext cx="6744361" cy="457200"/>
          </a:xfrm>
        </p:spPr>
        <p:txBody>
          <a:bodyPr/>
          <a:lstStyle>
            <a:lvl1pPr>
              <a:defRPr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 err="1"/>
              <a:t>Subhead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99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D86DB2CA-FE79-CA46-A197-F91F17D1FC6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11032" y="0"/>
            <a:ext cx="6096000" cy="6858000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C422B6F5-B5F9-3949-9499-EFCE44CFA1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86157" y="4600966"/>
            <a:ext cx="12381435" cy="431630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DE89B135-01E4-994F-A64C-0D433843F0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86157" y="4601501"/>
            <a:ext cx="12381435" cy="4316306"/>
          </a:xfrm>
          <a:prstGeom prst="rect">
            <a:avLst/>
          </a:prstGeom>
        </p:spPr>
      </p:pic>
      <p:sp>
        <p:nvSpPr>
          <p:cNvPr id="4" name="Parallellogram 3">
            <a:extLst>
              <a:ext uri="{FF2B5EF4-FFF2-40B4-BE49-F238E27FC236}">
                <a16:creationId xmlns:a16="http://schemas.microsoft.com/office/drawing/2014/main" id="{13F3A640-D982-EF40-9696-691F83B4E986}"/>
              </a:ext>
            </a:extLst>
          </p:cNvPr>
          <p:cNvSpPr/>
          <p:nvPr userDrawn="1"/>
        </p:nvSpPr>
        <p:spPr>
          <a:xfrm>
            <a:off x="6096000" y="0"/>
            <a:ext cx="8857130" cy="6858000"/>
          </a:xfrm>
          <a:prstGeom prst="parallelogram">
            <a:avLst>
              <a:gd name="adj" fmla="val 0"/>
            </a:avLst>
          </a:prstGeom>
          <a:solidFill>
            <a:srgbClr val="4AF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D9648-6739-DF43-AF98-AB0C568C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0" y="365125"/>
            <a:ext cx="5166360" cy="1325563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Chapter</a:t>
            </a:r>
            <a:r>
              <a:rPr lang="nl-NL" dirty="0"/>
              <a:t> 1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CB3A54F-E607-3541-91D8-7D4F413451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39" y="1840795"/>
            <a:ext cx="5151119" cy="4078288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nl-NL" dirty="0"/>
              <a:t>More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chapter</a:t>
            </a:r>
            <a:r>
              <a:rPr lang="nl-NL" dirty="0"/>
              <a:t> 1</a:t>
            </a:r>
            <a:endParaRPr lang="nl-BE" dirty="0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1FBE584E-D17C-3749-9380-2DB62E6D96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41F90FC-15DA-5544-B5ED-88B6BDF759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9289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D9648-6739-DF43-AF98-AB0C568C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Headline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CB3A54F-E607-3541-91D8-7D4F41345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4078288"/>
          </a:xfrm>
        </p:spPr>
        <p:txBody>
          <a:bodyPr/>
          <a:lstStyle/>
          <a:p>
            <a:pPr lvl="0"/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1A173AE-BC33-614D-8BC7-85C09B92DB92}"/>
              </a:ext>
            </a:extLst>
          </p:cNvPr>
          <p:cNvSpPr/>
          <p:nvPr userDrawn="1"/>
        </p:nvSpPr>
        <p:spPr>
          <a:xfrm>
            <a:off x="-126207" y="6333819"/>
            <a:ext cx="12444413" cy="534691"/>
          </a:xfrm>
          <a:prstGeom prst="rect">
            <a:avLst/>
          </a:prstGeom>
          <a:solidFill>
            <a:srgbClr val="F4F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1FBE584E-D17C-3749-9380-2DB62E6D96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097408D-28EE-6940-A86A-2A084CEC8F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120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D9648-6739-DF43-AF98-AB0C568C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Headline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CB3A54F-E607-3541-91D8-7D4F41345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4078288"/>
          </a:xfrm>
        </p:spPr>
        <p:txBody>
          <a:bodyPr/>
          <a:lstStyle/>
          <a:p>
            <a:pPr lvl="0"/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1A173AE-BC33-614D-8BC7-85C09B92DB92}"/>
              </a:ext>
            </a:extLst>
          </p:cNvPr>
          <p:cNvSpPr/>
          <p:nvPr userDrawn="1"/>
        </p:nvSpPr>
        <p:spPr>
          <a:xfrm>
            <a:off x="-126207" y="6333819"/>
            <a:ext cx="12444413" cy="534691"/>
          </a:xfrm>
          <a:prstGeom prst="rect">
            <a:avLst/>
          </a:prstGeom>
          <a:solidFill>
            <a:srgbClr val="4AF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1FBE584E-D17C-3749-9380-2DB62E6D96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0E109CA-2A49-2847-938E-4F8CDFB598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2711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D9648-6739-DF43-AF98-AB0C568C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Headline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CB3A54F-E607-3541-91D8-7D4F41345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4078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nl-BE" dirty="0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1FBE584E-D17C-3749-9380-2DB62E6D96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4DB1E29-05CA-694A-A892-F47A9C3B9BD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44388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D9648-6739-DF43-AF98-AB0C568C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Headline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CB3A54F-E607-3541-91D8-7D4F41345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70075"/>
            <a:ext cx="10515600" cy="4078288"/>
          </a:xfrm>
        </p:spPr>
        <p:txBody>
          <a:bodyPr/>
          <a:lstStyle/>
          <a:p>
            <a:pPr lvl="0"/>
            <a:endParaRPr lang="nl-BE" dirty="0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1FBE584E-D17C-3749-9380-2DB62E6D96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1EB3772-DCE5-9049-B2F8-47CF8DF82B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27298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01A66CD-866F-634F-9BB5-55E598BDE923}"/>
              </a:ext>
            </a:extLst>
          </p:cNvPr>
          <p:cNvSpPr/>
          <p:nvPr userDrawn="1"/>
        </p:nvSpPr>
        <p:spPr>
          <a:xfrm>
            <a:off x="-126207" y="6333819"/>
            <a:ext cx="12444413" cy="534691"/>
          </a:xfrm>
          <a:prstGeom prst="rect">
            <a:avLst/>
          </a:prstGeom>
          <a:solidFill>
            <a:srgbClr val="F4F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inhoud 6">
            <a:extLst>
              <a:ext uri="{FF2B5EF4-FFF2-40B4-BE49-F238E27FC236}">
                <a16:creationId xmlns:a16="http://schemas.microsoft.com/office/drawing/2014/main" id="{8A69B6A2-01D4-D04C-BBDF-9FFBA8FC93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7F72F4C-736B-DF47-9725-F27CDD5991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00350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101A66CD-866F-634F-9BB5-55E598BDE923}"/>
              </a:ext>
            </a:extLst>
          </p:cNvPr>
          <p:cNvSpPr/>
          <p:nvPr userDrawn="1"/>
        </p:nvSpPr>
        <p:spPr>
          <a:xfrm>
            <a:off x="-252413" y="6323309"/>
            <a:ext cx="12444413" cy="534691"/>
          </a:xfrm>
          <a:prstGeom prst="rect">
            <a:avLst/>
          </a:prstGeom>
          <a:solidFill>
            <a:srgbClr val="4AF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ijdelijke aanduiding voor inhoud 6">
            <a:extLst>
              <a:ext uri="{FF2B5EF4-FFF2-40B4-BE49-F238E27FC236}">
                <a16:creationId xmlns:a16="http://schemas.microsoft.com/office/drawing/2014/main" id="{8A69B6A2-01D4-D04C-BBDF-9FFBA8FC93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EF365D3-DD72-A54E-BC46-83C22F4AAF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04289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6">
            <a:extLst>
              <a:ext uri="{FF2B5EF4-FFF2-40B4-BE49-F238E27FC236}">
                <a16:creationId xmlns:a16="http://schemas.microsoft.com/office/drawing/2014/main" id="{8A69B6A2-01D4-D04C-BBDF-9FFBA8FC93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0D258D3-8481-BD47-B07D-B914CB3F03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3603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6">
            <a:extLst>
              <a:ext uri="{FF2B5EF4-FFF2-40B4-BE49-F238E27FC236}">
                <a16:creationId xmlns:a16="http://schemas.microsoft.com/office/drawing/2014/main" id="{8A69B6A2-01D4-D04C-BBDF-9FFBA8FC934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9FC3926-3643-8644-9DF6-CE7449C03C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7828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E8ACB-D5D4-F244-B91D-98EED5774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Headline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F024A8-00D0-094E-BC3E-5D090D3F6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5901C61-A86B-FD4B-94C7-2849E2709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4CA728E-341F-C247-9827-374831F7F732}"/>
              </a:ext>
            </a:extLst>
          </p:cNvPr>
          <p:cNvSpPr/>
          <p:nvPr userDrawn="1"/>
        </p:nvSpPr>
        <p:spPr>
          <a:xfrm>
            <a:off x="-126207" y="6352268"/>
            <a:ext cx="12444413" cy="534691"/>
          </a:xfrm>
          <a:prstGeom prst="rect">
            <a:avLst/>
          </a:prstGeom>
          <a:solidFill>
            <a:srgbClr val="F4F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ijdelijke aanduiding voor inhoud 6">
            <a:extLst>
              <a:ext uri="{FF2B5EF4-FFF2-40B4-BE49-F238E27FC236}">
                <a16:creationId xmlns:a16="http://schemas.microsoft.com/office/drawing/2014/main" id="{2C6D9648-6973-F142-AF8E-0E9348F8095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31EC0E4-F7B2-7C47-93F4-9B6359C08D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2802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PYX Title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8EFEBF89-D075-3543-9B00-8AC858FA8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9435" y="1271382"/>
            <a:ext cx="12381435" cy="4316306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423908" y="380187"/>
            <a:ext cx="2456549" cy="335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Space Mono" panose="02000509040000020004" pitchFamily="49" charset="77"/>
                <a:ea typeface="Gothic A1 Light" pitchFamily="2" charset="-127"/>
                <a:cs typeface="Space Mono" panose="02000509040000020004" pitchFamily="49" charset="77"/>
              </a:defRPr>
            </a:lvl1pPr>
          </a:lstStyle>
          <a:p>
            <a:pPr lvl="0"/>
            <a:r>
              <a:rPr lang="en-US" dirty="0"/>
              <a:t>Datum - </a:t>
            </a:r>
            <a:r>
              <a:rPr lang="en-US" dirty="0" err="1"/>
              <a:t>Locatie</a:t>
            </a:r>
            <a:endParaRPr lang="nl-BE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74E6798-1032-A443-9D5D-405A797F1D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71632" y="380188"/>
            <a:ext cx="2671948" cy="335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Space Mono" panose="02000509040000020004" pitchFamily="49" charset="77"/>
                <a:ea typeface="Gothic A1 Light" pitchFamily="2" charset="-127"/>
                <a:cs typeface="Space Mono" panose="02000509040000020004" pitchFamily="49" charset="77"/>
              </a:defRPr>
            </a:lvl1pPr>
          </a:lstStyle>
          <a:p>
            <a:pPr lvl="0"/>
            <a:r>
              <a:rPr lang="en-US" dirty="0"/>
              <a:t>Presented by John Doe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7619601-C18A-FF44-9D8B-320AE89AE7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9314" y="5943121"/>
            <a:ext cx="1454266" cy="53469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A02E6A0-8603-8244-B942-6AB8F27423D7}"/>
              </a:ext>
            </a:extLst>
          </p:cNvPr>
          <p:cNvSpPr txBox="1">
            <a:spLocks/>
          </p:cNvSpPr>
          <p:nvPr userDrawn="1"/>
        </p:nvSpPr>
        <p:spPr>
          <a:xfrm>
            <a:off x="3051727" y="2808613"/>
            <a:ext cx="6744361" cy="23756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tolzl Book" pitchFamily="2" charset="77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tx1"/>
              </a:solidFill>
              <a:latin typeface="Stolzl Book" pitchFamily="2" charset="77"/>
              <a:ea typeface="Gothic A1 Light" pitchFamily="2" charset="-127"/>
              <a:cs typeface="Gothic A1 Light" pitchFamily="2" charset="-127"/>
            </a:endParaRPr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0B176B87-0628-2240-966D-BA4067ADB5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3355" y="2674937"/>
            <a:ext cx="6745288" cy="15081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This is a headline</a:t>
            </a:r>
            <a:b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</a:br>
            <a: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lorem ipsum @</a:t>
            </a:r>
            <a:r>
              <a:rPr lang="en-US" dirty="0" err="1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Arinti</a:t>
            </a:r>
            <a:endParaRPr lang="en-US" dirty="0">
              <a:solidFill>
                <a:schemeClr val="tx1"/>
              </a:solidFill>
              <a:latin typeface="Stolzl Book" pitchFamily="2" charset="77"/>
              <a:ea typeface="Gothic A1 Light" pitchFamily="2" charset="-127"/>
              <a:cs typeface="Gothic A1 Light" pitchFamily="2" charset="-127"/>
            </a:endParaRPr>
          </a:p>
        </p:txBody>
      </p:sp>
      <p:sp>
        <p:nvSpPr>
          <p:cNvPr id="10" name="Tijdelijke aanduiding voor tekst 15">
            <a:extLst>
              <a:ext uri="{FF2B5EF4-FFF2-40B4-BE49-F238E27FC236}">
                <a16:creationId xmlns:a16="http://schemas.microsoft.com/office/drawing/2014/main" id="{FB239C6A-FB66-A449-A179-513FD427E9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3355" y="4428175"/>
            <a:ext cx="6744361" cy="457200"/>
          </a:xfrm>
        </p:spPr>
        <p:txBody>
          <a:bodyPr/>
          <a:lstStyle>
            <a:lvl1pPr>
              <a:defRPr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 err="1"/>
              <a:t>Subhead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626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E8ACB-D5D4-F244-B91D-98EED5774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Headline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F024A8-00D0-094E-BC3E-5D090D3F6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5901C61-A86B-FD4B-94C7-2849E2709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4CA728E-341F-C247-9827-374831F7F732}"/>
              </a:ext>
            </a:extLst>
          </p:cNvPr>
          <p:cNvSpPr/>
          <p:nvPr userDrawn="1"/>
        </p:nvSpPr>
        <p:spPr>
          <a:xfrm>
            <a:off x="-126207" y="6352268"/>
            <a:ext cx="12444413" cy="534691"/>
          </a:xfrm>
          <a:prstGeom prst="rect">
            <a:avLst/>
          </a:prstGeom>
          <a:solidFill>
            <a:srgbClr val="4AF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ijdelijke aanduiding voor inhoud 6">
            <a:extLst>
              <a:ext uri="{FF2B5EF4-FFF2-40B4-BE49-F238E27FC236}">
                <a16:creationId xmlns:a16="http://schemas.microsoft.com/office/drawing/2014/main" id="{2C6D9648-6973-F142-AF8E-0E9348F8095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F390B3D-2631-E245-9856-71D0C1DA8A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8653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E8ACB-D5D4-F244-B91D-98EED5774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Headline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F024A8-00D0-094E-BC3E-5D090D3F6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5901C61-A86B-FD4B-94C7-2849E2709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inhoud 6">
            <a:extLst>
              <a:ext uri="{FF2B5EF4-FFF2-40B4-BE49-F238E27FC236}">
                <a16:creationId xmlns:a16="http://schemas.microsoft.com/office/drawing/2014/main" id="{2C6D9648-6973-F142-AF8E-0E9348F8095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293AB9A-6330-C445-BC5A-394A86EE50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4659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E8ACB-D5D4-F244-B91D-98EED5774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Headline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F024A8-00D0-094E-BC3E-5D090D3F6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5901C61-A86B-FD4B-94C7-2849E2709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inhoud 6">
            <a:extLst>
              <a:ext uri="{FF2B5EF4-FFF2-40B4-BE49-F238E27FC236}">
                <a16:creationId xmlns:a16="http://schemas.microsoft.com/office/drawing/2014/main" id="{2C6D9648-6973-F142-AF8E-0E9348F8095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B86EDB1-69C6-4E44-B2B7-37F26B82B9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9297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D9637BD-8E94-3840-8127-8E1533447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6188AD9-EAB0-744C-9FAD-AEC1181B8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035810D6-1829-164F-947C-989CC86C6EBD}"/>
              </a:ext>
            </a:extLst>
          </p:cNvPr>
          <p:cNvSpPr/>
          <p:nvPr userDrawn="1"/>
        </p:nvSpPr>
        <p:spPr>
          <a:xfrm>
            <a:off x="-126207" y="6352268"/>
            <a:ext cx="12444413" cy="534691"/>
          </a:xfrm>
          <a:prstGeom prst="rect">
            <a:avLst/>
          </a:prstGeom>
          <a:solidFill>
            <a:srgbClr val="F4F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2994C7B4-3511-4C45-8628-37CA220D05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1B96E013-0952-9A48-B699-8622811B8F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FA49-80C8-F84D-A2BE-17CEE17FA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14705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D9637BD-8E94-3840-8127-8E1533447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6188AD9-EAB0-744C-9FAD-AEC1181B8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035810D6-1829-164F-947C-989CC86C6EBD}"/>
              </a:ext>
            </a:extLst>
          </p:cNvPr>
          <p:cNvSpPr/>
          <p:nvPr userDrawn="1"/>
        </p:nvSpPr>
        <p:spPr>
          <a:xfrm>
            <a:off x="-126207" y="6386988"/>
            <a:ext cx="12444413" cy="534691"/>
          </a:xfrm>
          <a:prstGeom prst="rect">
            <a:avLst/>
          </a:prstGeom>
          <a:solidFill>
            <a:srgbClr val="4AF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2994C7B4-3511-4C45-8628-37CA220D05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0263C01-99D3-8C46-A834-255963933E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FAA57F-2509-244A-98C2-8145B4C44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06763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D9637BD-8E94-3840-8127-8E1533447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6188AD9-EAB0-744C-9FAD-AEC1181B8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2994C7B4-3511-4C45-8628-37CA220D05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3479341-66A2-FE41-B62F-EDEBD1D55B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FFF3FE-83AB-AD47-B91B-40C8FB5C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Headline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8582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D9637BD-8E94-3840-8127-8E1533447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2"/>
            <a:ext cx="6172200" cy="3811588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6188AD9-EAB0-744C-9FAD-AEC1181B8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2994C7B4-3511-4C45-8628-37CA220D05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4509BF9-512C-4A48-A0B6-C92898D78C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F6957B-8B98-8F43-B7BC-B22E1E73DE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49606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D9637BD-8E94-3840-8127-8E1533447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7882" y="497541"/>
            <a:ext cx="11093824" cy="536350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035810D6-1829-164F-947C-989CC86C6EBD}"/>
              </a:ext>
            </a:extLst>
          </p:cNvPr>
          <p:cNvSpPr/>
          <p:nvPr userDrawn="1"/>
        </p:nvSpPr>
        <p:spPr>
          <a:xfrm>
            <a:off x="-126207" y="6352268"/>
            <a:ext cx="12444413" cy="534691"/>
          </a:xfrm>
          <a:prstGeom prst="rect">
            <a:avLst/>
          </a:prstGeom>
          <a:solidFill>
            <a:srgbClr val="F4F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2994C7B4-3511-4C45-8628-37CA220D05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BEB2691-8BEB-C243-9536-71D25D1C61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70355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D9637BD-8E94-3840-8127-8E1533447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7882" y="497541"/>
            <a:ext cx="11093824" cy="536350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035810D6-1829-164F-947C-989CC86C6EBD}"/>
              </a:ext>
            </a:extLst>
          </p:cNvPr>
          <p:cNvSpPr/>
          <p:nvPr userDrawn="1"/>
        </p:nvSpPr>
        <p:spPr>
          <a:xfrm>
            <a:off x="-126207" y="6360459"/>
            <a:ext cx="12444413" cy="534691"/>
          </a:xfrm>
          <a:prstGeom prst="rect">
            <a:avLst/>
          </a:prstGeom>
          <a:solidFill>
            <a:srgbClr val="4AF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2994C7B4-3511-4C45-8628-37CA220D05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AE30007-BA90-D943-BEE8-EDE80D1FE1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45404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D91F7CC-B4C8-6B49-864B-4DA460D4BB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6253" y="1270312"/>
            <a:ext cx="12384505" cy="4317376"/>
          </a:xfrm>
          <a:prstGeom prst="rect">
            <a:avLst/>
          </a:prstGeom>
        </p:spPr>
      </p:pic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2994C7B4-3511-4C45-8628-37CA220D05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70A5453-3329-2943-8C05-F49A1FC4C2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99534" y="5908516"/>
            <a:ext cx="1454266" cy="5346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3B1516B-7A61-794B-9C93-BF645303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Questions? Thanks</a:t>
            </a:r>
            <a:endParaRPr lang="en-BE" dirty="0"/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161FAA84-2CE2-CE4B-922E-E172236D85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0075"/>
            <a:ext cx="10515600" cy="4078288"/>
          </a:xfrm>
        </p:spPr>
        <p:txBody>
          <a:bodyPr/>
          <a:lstStyle/>
          <a:p>
            <a:pPr lvl="0"/>
            <a:r>
              <a:rPr lang="nl-BE" dirty="0"/>
              <a:t>@arinti.ai</a:t>
            </a:r>
          </a:p>
          <a:p>
            <a:pPr lvl="0"/>
            <a:r>
              <a:rPr lang="nl-BE" dirty="0"/>
              <a:t>www.arinti.ai</a:t>
            </a:r>
          </a:p>
        </p:txBody>
      </p:sp>
    </p:spTree>
    <p:extLst>
      <p:ext uri="{BB962C8B-B14F-4D97-AF65-F5344CB8AC3E}">
        <p14:creationId xmlns:p14="http://schemas.microsoft.com/office/powerpoint/2010/main" val="121682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YX Title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423908" y="380187"/>
            <a:ext cx="2456549" cy="335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Space Mono" panose="02000509040000020004" pitchFamily="49" charset="77"/>
                <a:ea typeface="Gothic A1 Light" pitchFamily="2" charset="-127"/>
                <a:cs typeface="Space Mono" panose="02000509040000020004" pitchFamily="49" charset="77"/>
              </a:defRPr>
            </a:lvl1pPr>
          </a:lstStyle>
          <a:p>
            <a:pPr lvl="0"/>
            <a:r>
              <a:rPr lang="en-US" dirty="0"/>
              <a:t>Datum - </a:t>
            </a:r>
            <a:r>
              <a:rPr lang="en-US" dirty="0" err="1"/>
              <a:t>Locatie</a:t>
            </a:r>
            <a:endParaRPr lang="nl-BE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74E6798-1032-A443-9D5D-405A797F1D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71632" y="380188"/>
            <a:ext cx="2671948" cy="335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Space Mono" panose="02000509040000020004" pitchFamily="49" charset="77"/>
                <a:ea typeface="Gothic A1 Light" pitchFamily="2" charset="-127"/>
                <a:cs typeface="Space Mono" panose="02000509040000020004" pitchFamily="49" charset="77"/>
              </a:defRPr>
            </a:lvl1pPr>
          </a:lstStyle>
          <a:p>
            <a:pPr lvl="0"/>
            <a:r>
              <a:rPr lang="en-US" dirty="0"/>
              <a:t>Presented by John Doe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7619601-C18A-FF44-9D8B-320AE89AE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9314" y="5875311"/>
            <a:ext cx="1454266" cy="5346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8F38E2F-6100-9643-B35A-F4CB5F00F4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19528" y="1208372"/>
            <a:ext cx="12828541" cy="4470813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31D55CBD-FF34-E34D-9FB7-2D8DACADE2EF}"/>
              </a:ext>
            </a:extLst>
          </p:cNvPr>
          <p:cNvSpPr/>
          <p:nvPr userDrawn="1"/>
        </p:nvSpPr>
        <p:spPr>
          <a:xfrm>
            <a:off x="-114301" y="6522845"/>
            <a:ext cx="12444413" cy="534691"/>
          </a:xfrm>
          <a:prstGeom prst="rect">
            <a:avLst/>
          </a:prstGeom>
          <a:solidFill>
            <a:srgbClr val="F4F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ijdelijke aanduiding voor tekst 15">
            <a:extLst>
              <a:ext uri="{FF2B5EF4-FFF2-40B4-BE49-F238E27FC236}">
                <a16:creationId xmlns:a16="http://schemas.microsoft.com/office/drawing/2014/main" id="{158CEBD7-201A-8A44-A2CE-0681C2A22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23355" y="2674937"/>
            <a:ext cx="6745288" cy="15081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This is a headline</a:t>
            </a:r>
            <a:b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</a:br>
            <a: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lorem ipsum @</a:t>
            </a:r>
            <a:r>
              <a:rPr lang="en-US" dirty="0" err="1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Arinti</a:t>
            </a:r>
            <a:endParaRPr lang="en-US" dirty="0">
              <a:solidFill>
                <a:schemeClr val="tx1"/>
              </a:solidFill>
              <a:latin typeface="Stolzl Book" pitchFamily="2" charset="77"/>
              <a:ea typeface="Gothic A1 Light" pitchFamily="2" charset="-127"/>
              <a:cs typeface="Gothic A1 Light" pitchFamily="2" charset="-127"/>
            </a:endParaRPr>
          </a:p>
        </p:txBody>
      </p:sp>
      <p:sp>
        <p:nvSpPr>
          <p:cNvPr id="11" name="Tijdelijke aanduiding voor tekst 15">
            <a:extLst>
              <a:ext uri="{FF2B5EF4-FFF2-40B4-BE49-F238E27FC236}">
                <a16:creationId xmlns:a16="http://schemas.microsoft.com/office/drawing/2014/main" id="{938F6848-74DC-624E-876E-7CFE86DF52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3355" y="4428175"/>
            <a:ext cx="6744361" cy="457200"/>
          </a:xfrm>
        </p:spPr>
        <p:txBody>
          <a:bodyPr/>
          <a:lstStyle>
            <a:lvl1pPr>
              <a:defRPr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 err="1"/>
              <a:t>Subhead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3510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6E2395A-44A5-0340-9788-416840A79B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718" y="1270847"/>
            <a:ext cx="12381435" cy="4316306"/>
          </a:xfrm>
          <a:prstGeom prst="rect">
            <a:avLst/>
          </a:prstGeom>
        </p:spPr>
      </p:pic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2994C7B4-3511-4C45-8628-37CA220D05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70A5453-3329-2943-8C05-F49A1FC4C2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99534" y="5908516"/>
            <a:ext cx="1454266" cy="5346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26692D-2470-7D4A-BFDF-91E9943E2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Questions? Thanks</a:t>
            </a:r>
            <a:endParaRPr lang="en-BE" dirty="0"/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3C3FB291-FFD6-6F4B-BEC2-C26E74FBA5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0075"/>
            <a:ext cx="10515600" cy="4078288"/>
          </a:xfrm>
        </p:spPr>
        <p:txBody>
          <a:bodyPr/>
          <a:lstStyle/>
          <a:p>
            <a:pPr lvl="0"/>
            <a:r>
              <a:rPr lang="nl-BE" dirty="0"/>
              <a:t>@arinti.ai</a:t>
            </a:r>
          </a:p>
          <a:p>
            <a:pPr lvl="0"/>
            <a:r>
              <a:rPr lang="nl-BE" dirty="0"/>
              <a:t>www.arinti.ai</a:t>
            </a:r>
          </a:p>
        </p:txBody>
      </p:sp>
    </p:spTree>
    <p:extLst>
      <p:ext uri="{BB962C8B-B14F-4D97-AF65-F5344CB8AC3E}">
        <p14:creationId xmlns:p14="http://schemas.microsoft.com/office/powerpoint/2010/main" val="851872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inhoud 6">
            <a:extLst>
              <a:ext uri="{FF2B5EF4-FFF2-40B4-BE49-F238E27FC236}">
                <a16:creationId xmlns:a16="http://schemas.microsoft.com/office/drawing/2014/main" id="{2994C7B4-3511-4C45-8628-37CA220D05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pic>
        <p:nvPicPr>
          <p:cNvPr id="3" name="Afbeelding 2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948B4163-AC39-2E49-ACD4-E2A0A25D84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23332" y="5878963"/>
            <a:ext cx="1530466" cy="56424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96BBDD-8854-3946-90F6-33959B830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Questions? Thanks</a:t>
            </a:r>
            <a:endParaRPr lang="en-BE" dirty="0"/>
          </a:p>
        </p:txBody>
      </p:sp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993729C2-E068-9E4C-8856-24101A683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0075"/>
            <a:ext cx="10515600" cy="4078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BE" dirty="0"/>
              <a:t>@arinti.ai</a:t>
            </a:r>
          </a:p>
          <a:p>
            <a:pPr lvl="0"/>
            <a:r>
              <a:rPr lang="nl-BE" dirty="0"/>
              <a:t>www.arinti.ai</a:t>
            </a:r>
          </a:p>
        </p:txBody>
      </p:sp>
    </p:spTree>
    <p:extLst>
      <p:ext uri="{BB962C8B-B14F-4D97-AF65-F5344CB8AC3E}">
        <p14:creationId xmlns:p14="http://schemas.microsoft.com/office/powerpoint/2010/main" val="25988316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2C7B4-8F41-4AED-913A-14979949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3D541-9A63-4D77-83C4-FB6ECFF0F0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81235" y="1830182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77083B-9B9B-464A-BE9B-8E84AE86CA9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697636" y="1830182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1B75C4-1FD9-43F0-B6E0-6A3877CC40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264834" y="1830182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035D27-8C42-4B57-84FD-7623D7F7AA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75768" y="1830182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6CF28F-8C86-48E2-B4AE-30FC735109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367" y="1830182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99B61BD-8FEA-4ED5-9631-D4454B52CC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670301" y="1830182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DE8BF0B-E624-4113-B74C-6EF4D646431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886702" y="1830182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9007541-0074-4754-A2BB-00FC29C048C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92169" y="1830182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8717284-9645-43BF-80AC-AA904A6B6A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59367" y="2644259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F06E4E2C-18CD-4A94-8003-3D657100533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75768" y="2644259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BCF4003E-1C5F-4ADF-BAA5-3B23AD8096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81235" y="2644259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EC9E6C6D-8F35-4384-9C0E-152531D35EB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886702" y="2644259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35A8390-84BC-47DF-B211-290C0BC22C6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264834" y="2644259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7DB7BBD2-376A-4761-88FF-D51A7516FC9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670301" y="2644259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38A21EBE-E125-463C-93B6-51EDC399E966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292169" y="2644259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E134292-CB9B-4804-ACF8-9F5C44BDD66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697636" y="2644259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63FF1A6E-E01F-4F65-A02C-12DAE7A9CEA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481235" y="3458336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EA2EB97-43E0-4E19-8411-ADBC7389A8C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292169" y="3458336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962CBC6A-E5A3-4936-AB04-CEA3AF23A08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59367" y="3458336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2D8511C2-5E89-4CAA-A8E1-E1C779DBCB1A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264834" y="3458336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9C17C3B5-4702-40C3-A668-B1AC1BB24272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670301" y="3458336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A3B47C5B-7BEB-439D-9F69-C790211FB353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5075768" y="3458336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CC6B828F-F516-498E-B452-FFC55830AF0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886702" y="3458335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lang="en-IN"/>
          </a:p>
          <a:p>
            <a:pPr lvl="0"/>
            <a:endParaRPr lang="en-IN"/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AA71D19F-FFB5-4BB3-BD38-F8098A3613A6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10697636" y="3458336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6D3AEFC0-D419-4DB0-A14C-630BF44C9DB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59367" y="4206372"/>
            <a:ext cx="457200" cy="457200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IN"/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0443E2B9-1145-422E-85D3-403CFB0AE28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200072" y="4236529"/>
            <a:ext cx="774881" cy="66817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IN" sz="1000" dirty="0"/>
            </a:lvl1pPr>
          </a:lstStyle>
          <a:p>
            <a:pPr lvl="0"/>
            <a:endParaRPr lang="en-IN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7C0BA9A4-988E-4EE4-A973-50D8A621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144676" y="3072985"/>
            <a:ext cx="8688192" cy="3539205"/>
          </a:xfrm>
          <a:prstGeom prst="rect">
            <a:avLst/>
          </a:prstGeom>
          <a:solidFill>
            <a:sysClr val="windowText" lastClr="000000"/>
          </a:solidFill>
          <a:ln w="3175" cap="flat" cmpd="sng" algn="ctr">
            <a:gradFill flip="none" rotWithShape="1">
              <a:gsLst>
                <a:gs pos="0">
                  <a:srgbClr val="0078D4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headEnd type="none" w="med" len="med"/>
            <a:tailEnd type="none" w="med" len="med"/>
          </a:ln>
          <a:effectLst>
            <a:outerShdw blurRad="304800" algn="ctr" rotWithShape="0">
              <a:srgbClr val="0078D4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64592" tIns="0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78D4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j-ea"/>
              <a:cs typeface="Segoe UI" pitchFamily="34" charset="0"/>
            </a:endParaRPr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BEC8476F-AE92-455E-A02D-B308B0FF4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144676" y="2061033"/>
            <a:ext cx="8688192" cy="960635"/>
          </a:xfrm>
          <a:prstGeom prst="rect">
            <a:avLst/>
          </a:prstGeom>
          <a:solidFill>
            <a:sysClr val="windowText" lastClr="000000"/>
          </a:solidFill>
          <a:ln w="3175" cap="flat" cmpd="sng" algn="ctr">
            <a:gradFill flip="none" rotWithShape="1">
              <a:gsLst>
                <a:gs pos="0">
                  <a:srgbClr val="0078D4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headEnd type="none" w="med" len="med"/>
            <a:tailEnd type="none" w="med" len="med"/>
          </a:ln>
          <a:effectLst>
            <a:outerShdw blurRad="304800" algn="ctr" rotWithShape="0">
              <a:srgbClr val="0078D4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64592" tIns="0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C74AE8A3-F4A9-4CE6-B75D-CA5B59995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144676" y="1107219"/>
            <a:ext cx="8688192" cy="911482"/>
          </a:xfrm>
          <a:prstGeom prst="rect">
            <a:avLst/>
          </a:prstGeom>
          <a:solidFill>
            <a:sysClr val="windowText" lastClr="000000"/>
          </a:solidFill>
          <a:ln w="3175" cap="flat" cmpd="sng" algn="ctr">
            <a:gradFill flip="none" rotWithShape="1">
              <a:gsLst>
                <a:gs pos="0">
                  <a:srgbClr val="0078D4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headEnd type="none" w="med" len="med"/>
            <a:tailEnd type="none" w="med" len="med"/>
          </a:ln>
          <a:effectLst>
            <a:outerShdw blurRad="304800" algn="ctr" rotWithShape="0">
              <a:srgbClr val="0078D4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ot="0" spcFirstLastPara="0" vertOverflow="overflow" horzOverflow="overflow" vert="horz" wrap="square" lIns="164592" tIns="0" rIns="164592" bIns="1316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39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  <p:graphicFrame>
        <p:nvGraphicFramePr>
          <p:cNvPr id="36" name="Table 37">
            <a:extLst>
              <a:ext uri="{FF2B5EF4-FFF2-40B4-BE49-F238E27FC236}">
                <a16:creationId xmlns:a16="http://schemas.microsoft.com/office/drawing/2014/main" id="{286C584F-F542-40ED-AE65-83756998A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91736760"/>
              </p:ext>
            </p:extLst>
          </p:nvPr>
        </p:nvGraphicFramePr>
        <p:xfrm>
          <a:off x="2678726" y="3919070"/>
          <a:ext cx="7342694" cy="217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0714">
                  <a:extLst>
                    <a:ext uri="{9D8B030D-6E8A-4147-A177-3AD203B41FA5}">
                      <a16:colId xmlns:a16="http://schemas.microsoft.com/office/drawing/2014/main" val="154475581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125473099"/>
                    </a:ext>
                  </a:extLst>
                </a:gridCol>
                <a:gridCol w="1241170">
                  <a:extLst>
                    <a:ext uri="{9D8B030D-6E8A-4147-A177-3AD203B41FA5}">
                      <a16:colId xmlns:a16="http://schemas.microsoft.com/office/drawing/2014/main" val="901285367"/>
                    </a:ext>
                  </a:extLst>
                </a:gridCol>
                <a:gridCol w="1241170">
                  <a:extLst>
                    <a:ext uri="{9D8B030D-6E8A-4147-A177-3AD203B41FA5}">
                      <a16:colId xmlns:a16="http://schemas.microsoft.com/office/drawing/2014/main" val="3865760654"/>
                    </a:ext>
                  </a:extLst>
                </a:gridCol>
                <a:gridCol w="1241170">
                  <a:extLst>
                    <a:ext uri="{9D8B030D-6E8A-4147-A177-3AD203B41FA5}">
                      <a16:colId xmlns:a16="http://schemas.microsoft.com/office/drawing/2014/main" val="1471163973"/>
                    </a:ext>
                  </a:extLst>
                </a:gridCol>
                <a:gridCol w="1241170">
                  <a:extLst>
                    <a:ext uri="{9D8B030D-6E8A-4147-A177-3AD203B41FA5}">
                      <a16:colId xmlns:a16="http://schemas.microsoft.com/office/drawing/2014/main" val="949541359"/>
                    </a:ext>
                  </a:extLst>
                </a:gridCol>
              </a:tblGrid>
              <a:tr h="217644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0">
                        <a:solidFill>
                          <a:schemeClr val="bg1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0">
                        <a:solidFill>
                          <a:schemeClr val="bg1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0">
                        <a:solidFill>
                          <a:schemeClr val="bg1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0">
                        <a:solidFill>
                          <a:schemeClr val="bg1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0">
                        <a:solidFill>
                          <a:schemeClr val="bg1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492148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FAAD660-10EC-4CAC-BDB3-80A04BB52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35079766"/>
              </p:ext>
            </p:extLst>
          </p:nvPr>
        </p:nvGraphicFramePr>
        <p:xfrm>
          <a:off x="2393467" y="5280885"/>
          <a:ext cx="8284464" cy="2281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1116">
                  <a:extLst>
                    <a:ext uri="{9D8B030D-6E8A-4147-A177-3AD203B41FA5}">
                      <a16:colId xmlns:a16="http://schemas.microsoft.com/office/drawing/2014/main" val="901285367"/>
                    </a:ext>
                  </a:extLst>
                </a:gridCol>
                <a:gridCol w="2071116">
                  <a:extLst>
                    <a:ext uri="{9D8B030D-6E8A-4147-A177-3AD203B41FA5}">
                      <a16:colId xmlns:a16="http://schemas.microsoft.com/office/drawing/2014/main" val="3865760654"/>
                    </a:ext>
                  </a:extLst>
                </a:gridCol>
                <a:gridCol w="2071116">
                  <a:extLst>
                    <a:ext uri="{9D8B030D-6E8A-4147-A177-3AD203B41FA5}">
                      <a16:colId xmlns:a16="http://schemas.microsoft.com/office/drawing/2014/main" val="1471163973"/>
                    </a:ext>
                  </a:extLst>
                </a:gridCol>
                <a:gridCol w="2071116">
                  <a:extLst>
                    <a:ext uri="{9D8B030D-6E8A-4147-A177-3AD203B41FA5}">
                      <a16:colId xmlns:a16="http://schemas.microsoft.com/office/drawing/2014/main" val="949541359"/>
                    </a:ext>
                  </a:extLst>
                </a:gridCol>
              </a:tblGrid>
              <a:tr h="22810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0">
                        <a:solidFill>
                          <a:schemeClr val="bg1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0">
                        <a:solidFill>
                          <a:schemeClr val="bg1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0" kern="0">
                        <a:solidFill>
                          <a:schemeClr val="bg1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492148"/>
                  </a:ext>
                </a:extLst>
              </a:tr>
            </a:tbl>
          </a:graphicData>
        </a:graphic>
      </p:graphicFrame>
      <p:graphicFrame>
        <p:nvGraphicFramePr>
          <p:cNvPr id="40" name="Table 37">
            <a:extLst>
              <a:ext uri="{FF2B5EF4-FFF2-40B4-BE49-F238E27FC236}">
                <a16:creationId xmlns:a16="http://schemas.microsoft.com/office/drawing/2014/main" id="{7DE83C4F-6D7F-4DBE-AC11-5DAE8A37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68337368"/>
              </p:ext>
            </p:extLst>
          </p:nvPr>
        </p:nvGraphicFramePr>
        <p:xfrm>
          <a:off x="2244699" y="2735581"/>
          <a:ext cx="8473442" cy="367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61">
                  <a:extLst>
                    <a:ext uri="{9D8B030D-6E8A-4147-A177-3AD203B41FA5}">
                      <a16:colId xmlns:a16="http://schemas.microsoft.com/office/drawing/2014/main" val="901285367"/>
                    </a:ext>
                  </a:extLst>
                </a:gridCol>
                <a:gridCol w="2158816">
                  <a:extLst>
                    <a:ext uri="{9D8B030D-6E8A-4147-A177-3AD203B41FA5}">
                      <a16:colId xmlns:a16="http://schemas.microsoft.com/office/drawing/2014/main" val="3865760654"/>
                    </a:ext>
                  </a:extLst>
                </a:gridCol>
                <a:gridCol w="2077904">
                  <a:extLst>
                    <a:ext uri="{9D8B030D-6E8A-4147-A177-3AD203B41FA5}">
                      <a16:colId xmlns:a16="http://schemas.microsoft.com/office/drawing/2014/main" val="1471163973"/>
                    </a:ext>
                  </a:extLst>
                </a:gridCol>
                <a:gridCol w="2118361">
                  <a:extLst>
                    <a:ext uri="{9D8B030D-6E8A-4147-A177-3AD203B41FA5}">
                      <a16:colId xmlns:a16="http://schemas.microsoft.com/office/drawing/2014/main" val="949541359"/>
                    </a:ext>
                  </a:extLst>
                </a:gridCol>
              </a:tblGrid>
              <a:tr h="15558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0">
                        <a:solidFill>
                          <a:prstClr val="white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0">
                        <a:solidFill>
                          <a:prstClr val="white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0">
                        <a:solidFill>
                          <a:prstClr val="white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0">
                        <a:solidFill>
                          <a:prstClr val="white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49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kern="0">
                        <a:solidFill>
                          <a:srgbClr val="50E6FF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kern="0">
                        <a:solidFill>
                          <a:srgbClr val="50E6FF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b="0" kern="0">
                        <a:solidFill>
                          <a:srgbClr val="50E6FF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676071"/>
                  </a:ext>
                </a:extLst>
              </a:tr>
              <a:tr h="186707">
                <a:tc gridSpan="2"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0">
                        <a:solidFill>
                          <a:schemeClr val="accent2"/>
                        </a:soli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kern="0">
                        <a:solidFill>
                          <a:srgbClr val="50E6FF"/>
                        </a:solidFill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alpha val="2705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kern="0">
                        <a:solidFill>
                          <a:schemeClr val="accent2"/>
                        </a:solidFill>
                        <a:latin typeface="+mn-lt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4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52168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D6B67-EAC3-45BE-8B21-B041A5119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9683" y="5112973"/>
            <a:ext cx="1294993" cy="443198"/>
          </a:xfrm>
        </p:spPr>
        <p:txBody>
          <a:bodyPr/>
          <a:lstStyle>
            <a:lvl1pPr>
              <a:defRPr sz="1000"/>
            </a:lvl1pPr>
          </a:lstStyle>
          <a:p>
            <a:pPr lvl="0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AC8977-6027-4760-A370-0F1C0F1CA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137325" y="4242521"/>
            <a:ext cx="86881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0F8A48-240A-4000-A590-0CACD0816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144675" y="5586635"/>
            <a:ext cx="868819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97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0B184-4DC5-E3BC-7864-CF081C93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9FA6698-1E42-B357-2602-7938EDAF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A6F-9ADB-4B8B-B509-B989788E6B36}" type="datetimeFigureOut">
              <a:rPr lang="da-DK" smtClean="0"/>
              <a:t>09-02-2023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D8D3E43-20F4-E490-4474-7C6465CB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DFA2EED-0B12-2B56-7374-3C75A0B7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0A6A-7766-4C0A-BD11-2800B7E333F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2505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CFA85-8D8E-7564-0461-865ADD3F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3AD83D-D1C2-C150-846D-67D43127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23D7C8F-015D-1DBF-5E8A-BB508FACA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CA6F-9ADB-4B8B-B509-B989788E6B36}" type="datetimeFigureOut">
              <a:rPr lang="da-DK" smtClean="0"/>
              <a:t>09-02-2023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27124A3-FE91-3705-0A75-3DC5F846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B290917-202D-B767-083C-5712B24D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0A6A-7766-4C0A-BD11-2800B7E333F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238359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9" indent="0" algn="ctr">
              <a:buNone/>
              <a:defRPr sz="2000"/>
            </a:lvl2pPr>
            <a:lvl3pPr marL="914317" indent="0" algn="ctr">
              <a:buNone/>
              <a:defRPr sz="1800"/>
            </a:lvl3pPr>
            <a:lvl4pPr marL="1371477" indent="0" algn="ctr">
              <a:buNone/>
              <a:defRPr sz="1600"/>
            </a:lvl4pPr>
            <a:lvl5pPr marL="1828635" indent="0" algn="ctr">
              <a:buNone/>
              <a:defRPr sz="1600"/>
            </a:lvl5pPr>
            <a:lvl6pPr marL="2285794" indent="0" algn="ctr">
              <a:buNone/>
              <a:defRPr sz="1600"/>
            </a:lvl6pPr>
            <a:lvl7pPr marL="2742953" indent="0" algn="ctr">
              <a:buNone/>
              <a:defRPr sz="1600"/>
            </a:lvl7pPr>
            <a:lvl8pPr marL="3200112" indent="0" algn="ctr">
              <a:buNone/>
              <a:defRPr sz="1600"/>
            </a:lvl8pPr>
            <a:lvl9pPr marL="365727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9440-044B-2D45-B6F7-F47816152CA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4792C-2F98-8B46-B53F-4905E874C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4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YX Title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423908" y="380187"/>
            <a:ext cx="2456549" cy="335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Space Mono" panose="02000509040000020004" pitchFamily="49" charset="77"/>
                <a:ea typeface="Gothic A1 Light" pitchFamily="2" charset="-127"/>
                <a:cs typeface="Space Mono" panose="02000509040000020004" pitchFamily="49" charset="77"/>
              </a:defRPr>
            </a:lvl1pPr>
          </a:lstStyle>
          <a:p>
            <a:pPr lvl="0"/>
            <a:r>
              <a:rPr lang="en-US" dirty="0"/>
              <a:t>Datum - </a:t>
            </a:r>
            <a:r>
              <a:rPr lang="en-US" dirty="0" err="1"/>
              <a:t>Locatie</a:t>
            </a:r>
            <a:endParaRPr lang="nl-BE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74E6798-1032-A443-9D5D-405A797F1D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71632" y="380188"/>
            <a:ext cx="2671948" cy="335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Space Mono" panose="02000509040000020004" pitchFamily="49" charset="77"/>
                <a:ea typeface="Gothic A1 Light" pitchFamily="2" charset="-127"/>
                <a:cs typeface="Space Mono" panose="02000509040000020004" pitchFamily="49" charset="77"/>
              </a:defRPr>
            </a:lvl1pPr>
          </a:lstStyle>
          <a:p>
            <a:pPr lvl="0"/>
            <a:r>
              <a:rPr lang="en-US" dirty="0"/>
              <a:t>Presented by John Doe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7619601-C18A-FF44-9D8B-320AE89AE7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9314" y="5875311"/>
            <a:ext cx="1454266" cy="534691"/>
          </a:xfrm>
          <a:prstGeom prst="rect">
            <a:avLst/>
          </a:prstGeom>
        </p:spPr>
      </p:pic>
      <p:sp>
        <p:nvSpPr>
          <p:cNvPr id="10" name="Tijdelijke aanduiding voor tekst 15">
            <a:extLst>
              <a:ext uri="{FF2B5EF4-FFF2-40B4-BE49-F238E27FC236}">
                <a16:creationId xmlns:a16="http://schemas.microsoft.com/office/drawing/2014/main" id="{666276C9-56BD-1741-90D1-500C47663D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3242" y="2541263"/>
            <a:ext cx="6064468" cy="15081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This is a headline</a:t>
            </a:r>
            <a:b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</a:br>
            <a:r>
              <a:rPr lang="en-US" dirty="0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lorem ipsum @</a:t>
            </a:r>
            <a:r>
              <a:rPr lang="en-US" dirty="0" err="1">
                <a:solidFill>
                  <a:schemeClr val="tx1"/>
                </a:solidFill>
                <a:latin typeface="Stolzl Book" pitchFamily="2" charset="77"/>
                <a:ea typeface="Gothic A1 Light" pitchFamily="2" charset="-127"/>
                <a:cs typeface="Gothic A1 Light" pitchFamily="2" charset="-127"/>
              </a:rPr>
              <a:t>Arinti</a:t>
            </a:r>
            <a:endParaRPr lang="en-US" dirty="0">
              <a:solidFill>
                <a:schemeClr val="tx1"/>
              </a:solidFill>
              <a:latin typeface="Stolzl Book" pitchFamily="2" charset="77"/>
              <a:ea typeface="Gothic A1 Light" pitchFamily="2" charset="-127"/>
              <a:cs typeface="Gothic A1 Light" pitchFamily="2" charset="-127"/>
            </a:endParaRPr>
          </a:p>
        </p:txBody>
      </p:sp>
      <p:sp>
        <p:nvSpPr>
          <p:cNvPr id="13" name="Tijdelijke aanduiding voor afbeelding 12">
            <a:extLst>
              <a:ext uri="{FF2B5EF4-FFF2-40B4-BE49-F238E27FC236}">
                <a16:creationId xmlns:a16="http://schemas.microsoft.com/office/drawing/2014/main" id="{CE176774-F1B5-694F-B67E-A9A0A7C209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5642067" cy="6858000"/>
          </a:xfrm>
        </p:spPr>
        <p:txBody>
          <a:bodyPr/>
          <a:lstStyle/>
          <a:p>
            <a:endParaRPr lang="nl-BE"/>
          </a:p>
        </p:txBody>
      </p:sp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F704F6CD-FDBB-F442-9434-AF63DE5CDA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33242" y="4276549"/>
            <a:ext cx="6064467" cy="457200"/>
          </a:xfrm>
        </p:spPr>
        <p:txBody>
          <a:bodyPr/>
          <a:lstStyle>
            <a:lvl1pPr>
              <a:defRPr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 err="1"/>
              <a:t>Subhead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677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494E76CE-F1FA-1C44-A76A-FC5D2820BC21}"/>
              </a:ext>
            </a:extLst>
          </p:cNvPr>
          <p:cNvSpPr/>
          <p:nvPr userDrawn="1"/>
        </p:nvSpPr>
        <p:spPr>
          <a:xfrm>
            <a:off x="-126208" y="6356350"/>
            <a:ext cx="12444413" cy="534691"/>
          </a:xfrm>
          <a:prstGeom prst="rect">
            <a:avLst/>
          </a:prstGeom>
          <a:solidFill>
            <a:srgbClr val="F4F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658109-D5AB-034B-B441-A220F0C2AE6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nl-NL" dirty="0" err="1"/>
              <a:t>Welcome</a:t>
            </a:r>
            <a:r>
              <a:rPr lang="nl-NL" dirty="0"/>
              <a:t> &amp;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6E76346-32D6-7C4A-9413-F9F6485FF6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4785" y="6465738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E1B1F2F-0C48-C645-8938-B7C88B2357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Agenda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CDD3307-CDAA-5E4F-A863-AE0ED3BF49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600">
                <a:latin typeface="Space Mono" panose="02000509040000020004" pitchFamily="49" charset="77"/>
              </a:defRPr>
            </a:lvl1pPr>
          </a:lstStyle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2178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79F9042F-99E0-E74B-8F87-D811D9E1BC4B}"/>
              </a:ext>
            </a:extLst>
          </p:cNvPr>
          <p:cNvSpPr/>
          <p:nvPr userDrawn="1"/>
        </p:nvSpPr>
        <p:spPr>
          <a:xfrm>
            <a:off x="-126208" y="6356350"/>
            <a:ext cx="12444413" cy="534691"/>
          </a:xfrm>
          <a:prstGeom prst="rect">
            <a:avLst/>
          </a:prstGeom>
          <a:solidFill>
            <a:srgbClr val="4AF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7BD50C-1C76-914F-97A6-8E6135D05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Agenda 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7658109-D5AB-034B-B441-A220F0C2AE6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nl-NL" dirty="0" err="1"/>
              <a:t>Welcome</a:t>
            </a:r>
            <a:r>
              <a:rPr lang="nl-NL" dirty="0"/>
              <a:t> &amp;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6E76346-32D6-7C4A-9413-F9F6485FF67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14785" y="6465738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0C6AC74-F94E-634F-9734-24D9ECA22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581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9055573E-F45A-594B-8FC6-F5A3B6ABE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60347" y="4774366"/>
            <a:ext cx="12384505" cy="4317376"/>
          </a:xfrm>
          <a:prstGeom prst="rect">
            <a:avLst/>
          </a:prstGeom>
        </p:spPr>
      </p:pic>
      <p:sp>
        <p:nvSpPr>
          <p:cNvPr id="4" name="Parallellogram 3">
            <a:extLst>
              <a:ext uri="{FF2B5EF4-FFF2-40B4-BE49-F238E27FC236}">
                <a16:creationId xmlns:a16="http://schemas.microsoft.com/office/drawing/2014/main" id="{13F3A640-D982-EF40-9696-691F83B4E986}"/>
              </a:ext>
            </a:extLst>
          </p:cNvPr>
          <p:cNvSpPr/>
          <p:nvPr userDrawn="1"/>
        </p:nvSpPr>
        <p:spPr>
          <a:xfrm>
            <a:off x="8798560" y="0"/>
            <a:ext cx="6154570" cy="6858000"/>
          </a:xfrm>
          <a:prstGeom prst="parallelogram">
            <a:avLst>
              <a:gd name="adj" fmla="val 0"/>
            </a:avLst>
          </a:prstGeom>
          <a:solidFill>
            <a:srgbClr val="F4F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D9648-6739-DF43-AF98-AB0C568C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Chapter</a:t>
            </a:r>
            <a:r>
              <a:rPr lang="nl-NL" dirty="0"/>
              <a:t> 1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CB3A54F-E607-3541-91D8-7D4F413451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959" y="1840795"/>
            <a:ext cx="10515600" cy="40782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More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chapter</a:t>
            </a:r>
            <a:r>
              <a:rPr lang="nl-NL" dirty="0"/>
              <a:t> 1</a:t>
            </a:r>
            <a:endParaRPr lang="nl-BE" dirty="0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1FBE584E-D17C-3749-9380-2DB62E6D96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1F37A0-5562-0A40-9798-825243180E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56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D86DB2CA-FE79-CA46-A197-F91F17D1FC6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055573E-F45A-594B-8FC6-F5A3B6ABE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60347" y="4774366"/>
            <a:ext cx="12384505" cy="4317376"/>
          </a:xfrm>
          <a:prstGeom prst="rect">
            <a:avLst/>
          </a:prstGeom>
        </p:spPr>
      </p:pic>
      <p:sp>
        <p:nvSpPr>
          <p:cNvPr id="4" name="Parallellogram 3">
            <a:extLst>
              <a:ext uri="{FF2B5EF4-FFF2-40B4-BE49-F238E27FC236}">
                <a16:creationId xmlns:a16="http://schemas.microsoft.com/office/drawing/2014/main" id="{13F3A640-D982-EF40-9696-691F83B4E986}"/>
              </a:ext>
            </a:extLst>
          </p:cNvPr>
          <p:cNvSpPr/>
          <p:nvPr userDrawn="1"/>
        </p:nvSpPr>
        <p:spPr>
          <a:xfrm>
            <a:off x="6096000" y="0"/>
            <a:ext cx="8857130" cy="6858000"/>
          </a:xfrm>
          <a:prstGeom prst="parallelogram">
            <a:avLst>
              <a:gd name="adj" fmla="val 0"/>
            </a:avLst>
          </a:prstGeom>
          <a:solidFill>
            <a:srgbClr val="F4F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D9648-6739-DF43-AF98-AB0C568C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87440" y="365125"/>
            <a:ext cx="5166360" cy="1325563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Chapter</a:t>
            </a:r>
            <a:r>
              <a:rPr lang="nl-NL" dirty="0"/>
              <a:t> 1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CB3A54F-E607-3541-91D8-7D4F413451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439" y="1840795"/>
            <a:ext cx="5151119" cy="4078288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nl-NL" dirty="0"/>
              <a:t>More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chapter</a:t>
            </a:r>
            <a:r>
              <a:rPr lang="nl-NL" dirty="0"/>
              <a:t> 1</a:t>
            </a:r>
            <a:endParaRPr lang="nl-BE" dirty="0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1FBE584E-D17C-3749-9380-2DB62E6D96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15EECC9E-5872-F74F-9300-4A03A62A838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19932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F064C5DB-781F-5B4D-A34B-FF6B9CAB5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58813" y="4799701"/>
            <a:ext cx="12381435" cy="4316306"/>
          </a:xfrm>
          <a:prstGeom prst="rect">
            <a:avLst/>
          </a:prstGeom>
        </p:spPr>
      </p:pic>
      <p:sp>
        <p:nvSpPr>
          <p:cNvPr id="4" name="Parallellogram 3">
            <a:extLst>
              <a:ext uri="{FF2B5EF4-FFF2-40B4-BE49-F238E27FC236}">
                <a16:creationId xmlns:a16="http://schemas.microsoft.com/office/drawing/2014/main" id="{13F3A640-D982-EF40-9696-691F83B4E986}"/>
              </a:ext>
            </a:extLst>
          </p:cNvPr>
          <p:cNvSpPr/>
          <p:nvPr userDrawn="1"/>
        </p:nvSpPr>
        <p:spPr>
          <a:xfrm>
            <a:off x="8818880" y="0"/>
            <a:ext cx="5415204" cy="6858000"/>
          </a:xfrm>
          <a:prstGeom prst="parallelogram">
            <a:avLst>
              <a:gd name="adj" fmla="val 0"/>
            </a:avLst>
          </a:prstGeom>
          <a:solidFill>
            <a:srgbClr val="4AF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2D9648-6739-DF43-AF98-AB0C568CA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 err="1"/>
              <a:t>Chapter</a:t>
            </a:r>
            <a:r>
              <a:rPr lang="nl-NL" dirty="0"/>
              <a:t> 1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CB3A54F-E607-3541-91D8-7D4F413451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70075"/>
            <a:ext cx="10515600" cy="40782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More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chapter</a:t>
            </a:r>
            <a:r>
              <a:rPr lang="nl-NL" dirty="0"/>
              <a:t> 1</a:t>
            </a:r>
            <a:endParaRPr lang="nl-BE" dirty="0"/>
          </a:p>
        </p:txBody>
      </p:sp>
      <p:sp>
        <p:nvSpPr>
          <p:cNvPr id="9" name="Tijdelijke aanduiding voor inhoud 6">
            <a:extLst>
              <a:ext uri="{FF2B5EF4-FFF2-40B4-BE49-F238E27FC236}">
                <a16:creationId xmlns:a16="http://schemas.microsoft.com/office/drawing/2014/main" id="{1FBE584E-D17C-3749-9380-2DB62E6D96A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014786" y="6443207"/>
            <a:ext cx="4162425" cy="315913"/>
          </a:xfrm>
        </p:spPr>
        <p:txBody>
          <a:bodyPr>
            <a:noAutofit/>
          </a:bodyPr>
          <a:lstStyle>
            <a:lvl1pPr algn="ctr">
              <a:defRPr sz="1600">
                <a:latin typeface="Space Mono" panose="02000509040000020004" pitchFamily="49" charset="77"/>
              </a:defRPr>
            </a:lvl1pPr>
          </a:lstStyle>
          <a:p>
            <a:pPr lvl="0"/>
            <a:r>
              <a:rPr lang="nl-NL" dirty="0"/>
              <a:t>Name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C8DDA23-9929-2248-978F-7C6FC53D49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813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CCCEE13-4CC9-1F43-8DD8-1D309C27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56025F3-4212-F94A-A9D7-662051A32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ABCE18C-A76A-4041-97D1-199414AA2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31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Space Mono" panose="02000509040000020004" pitchFamily="49" charset="77"/>
              </a:defRPr>
            </a:lvl1pPr>
          </a:lstStyle>
          <a:p>
            <a:fld id="{4D031CAE-86D1-A346-A4B0-C87CA0CB0FB1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6102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01" r:id="rId2"/>
    <p:sldLayoutId id="2147483686" r:id="rId3"/>
    <p:sldLayoutId id="2147483687" r:id="rId4"/>
    <p:sldLayoutId id="2147483650" r:id="rId5"/>
    <p:sldLayoutId id="2147483702" r:id="rId6"/>
    <p:sldLayoutId id="2147483693" r:id="rId7"/>
    <p:sldLayoutId id="2147483709" r:id="rId8"/>
    <p:sldLayoutId id="2147483694" r:id="rId9"/>
    <p:sldLayoutId id="2147483710" r:id="rId10"/>
    <p:sldLayoutId id="2147483691" r:id="rId11"/>
    <p:sldLayoutId id="2147483696" r:id="rId12"/>
    <p:sldLayoutId id="2147483703" r:id="rId13"/>
    <p:sldLayoutId id="2147483692" r:id="rId14"/>
    <p:sldLayoutId id="2147483655" r:id="rId15"/>
    <p:sldLayoutId id="2147483697" r:id="rId16"/>
    <p:sldLayoutId id="2147483688" r:id="rId17"/>
    <p:sldLayoutId id="2147483704" r:id="rId18"/>
    <p:sldLayoutId id="2147483652" r:id="rId19"/>
    <p:sldLayoutId id="2147483698" r:id="rId20"/>
    <p:sldLayoutId id="2147483706" r:id="rId21"/>
    <p:sldLayoutId id="2147483705" r:id="rId22"/>
    <p:sldLayoutId id="2147483657" r:id="rId23"/>
    <p:sldLayoutId id="2147483699" r:id="rId24"/>
    <p:sldLayoutId id="2147483707" r:id="rId25"/>
    <p:sldLayoutId id="2147483708" r:id="rId26"/>
    <p:sldLayoutId id="2147483689" r:id="rId27"/>
    <p:sldLayoutId id="2147483700" r:id="rId28"/>
    <p:sldLayoutId id="2147483695" r:id="rId29"/>
    <p:sldLayoutId id="2147483711" r:id="rId30"/>
    <p:sldLayoutId id="2147483690" r:id="rId31"/>
    <p:sldLayoutId id="2147483712" r:id="rId32"/>
    <p:sldLayoutId id="2147483713" r:id="rId33"/>
    <p:sldLayoutId id="2147483714" r:id="rId34"/>
    <p:sldLayoutId id="2147483715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tolzl Boo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tolzl Book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tolzl Book" pitchFamily="2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tolzl Book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pace Mono" panose="02000509040000020004" pitchFamily="49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pace Mono" panose="02000509040000020004" pitchFamily="49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inti.ai/" TargetMode="Externa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7.png"/><Relationship Id="rId2" Type="http://schemas.openxmlformats.org/officeDocument/2006/relationships/audio" Target="../media/media2.mp3"/><Relationship Id="rId16" Type="http://schemas.openxmlformats.org/officeDocument/2006/relationships/image" Target="../media/image32.png"/><Relationship Id="rId1" Type="http://schemas.microsoft.com/office/2007/relationships/media" Target="../media/media2.mp3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5.xml"/><Relationship Id="rId1" Type="http://schemas.openxmlformats.org/officeDocument/2006/relationships/video" Target="https://www.youtube.com/embed/liNemQ30Kog?feature=oembed" TargetMode="External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9E42E4-C317-6E4B-8BB3-B2239CD4F7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A9F665F-6FFD-F040-BC29-7E16BD41A9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tolzl Book"/>
              </a:rPr>
              <a:t>How to embed AI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7338812-F490-1F4D-BC8D-3BA208994B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3355" y="3725862"/>
            <a:ext cx="6744361" cy="457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Space Mono"/>
              </a:rPr>
              <a:t>when you have no AI skills</a:t>
            </a:r>
            <a:endParaRPr lang="nl-BE" dirty="0"/>
          </a:p>
        </p:txBody>
      </p:sp>
      <p:pic>
        <p:nvPicPr>
          <p:cNvPr id="2" name="intro">
            <a:hlinkClick r:id="" action="ppaction://media"/>
            <a:extLst>
              <a:ext uri="{FF2B5EF4-FFF2-40B4-BE49-F238E27FC236}">
                <a16:creationId xmlns:a16="http://schemas.microsoft.com/office/drawing/2014/main" id="{84DE7B2D-B7E8-5E21-3669-26A8004BD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8145" y="261008"/>
            <a:ext cx="908669" cy="9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994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2A9A87A-336F-3347-A21B-ACA3BA6C6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72956C-5F4C-2D4B-BC46-722B76D50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F5CF11-F1FE-FE46-9118-F98526145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dirty="0" err="1"/>
              <a:t>Responsible</a:t>
            </a:r>
            <a:r>
              <a:rPr lang="nl-BE" dirty="0"/>
              <a:t> AI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2DB4E9D-D43C-0A4E-9B2D-48176C0FBA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1166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8C0A66E5-BBAD-1B87-2DBB-6A9DBF019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5664" b="15939"/>
          <a:stretch/>
        </p:blipFill>
        <p:spPr bwMode="auto">
          <a:xfrm>
            <a:off x="4349999" y="1870074"/>
            <a:ext cx="3492000" cy="287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75A7273-3E85-7A1B-4AF2-B8FD359D895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259913476"/>
              </p:ext>
            </p:extLst>
          </p:nvPr>
        </p:nvGraphicFramePr>
        <p:xfrm>
          <a:off x="838200" y="4919792"/>
          <a:ext cx="1051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7990740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995583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87222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Good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 Bad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The Ugly</a:t>
                      </a:r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664553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E8EAD70-7F75-1A44-AE17-5A0D69AD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Responsible</a:t>
            </a:r>
            <a:r>
              <a:rPr lang="nl-BE" dirty="0"/>
              <a:t> AI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12BE8A-6411-9343-8885-507A9D19D3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32550"/>
            <a:ext cx="2743200" cy="365125"/>
          </a:xfrm>
        </p:spPr>
        <p:txBody>
          <a:bodyPr/>
          <a:lstStyle/>
          <a:p>
            <a:fld id="{4D031CAE-86D1-A346-A4B0-C87CA0CB0FB1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11" name="Picture 4" descr="Wait, C-3PO Had a Silver Leg This Whole Time?">
            <a:extLst>
              <a:ext uri="{FF2B5EF4-FFF2-40B4-BE49-F238E27FC236}">
                <a16:creationId xmlns:a16="http://schemas.microsoft.com/office/drawing/2014/main" id="{C256388F-836A-8759-F46F-99AF4787C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4" b="630"/>
          <a:stretch/>
        </p:blipFill>
        <p:spPr bwMode="auto">
          <a:xfrm>
            <a:off x="838198" y="1870076"/>
            <a:ext cx="3492000" cy="287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D8AC7B5-2568-8B7A-BB31-27BE92685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4432" r="2678" b="-1"/>
          <a:stretch/>
        </p:blipFill>
        <p:spPr bwMode="auto">
          <a:xfrm>
            <a:off x="7861799" y="1870074"/>
            <a:ext cx="3492000" cy="287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15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ammy">
            <a:hlinkClick r:id="" action="ppaction://media"/>
            <a:extLst>
              <a:ext uri="{FF2B5EF4-FFF2-40B4-BE49-F238E27FC236}">
                <a16:creationId xmlns:a16="http://schemas.microsoft.com/office/drawing/2014/main" id="{60312673-9119-8CFB-33FE-B066B1A810C9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5256" y="1990725"/>
            <a:ext cx="6821488" cy="383698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E8EAD70-7F75-1A44-AE17-5A0D69AD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Custom</a:t>
            </a:r>
            <a:r>
              <a:rPr lang="nl-BE" dirty="0"/>
              <a:t> Voice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912BE8A-6411-9343-8885-507A9D19D34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32550"/>
            <a:ext cx="2743200" cy="365125"/>
          </a:xfrm>
        </p:spPr>
        <p:txBody>
          <a:bodyPr/>
          <a:lstStyle/>
          <a:p>
            <a:fld id="{4D031CAE-86D1-A346-A4B0-C87CA0CB0FB1}" type="slidenum">
              <a:rPr lang="nl-BE" smtClean="0"/>
              <a:pPr/>
              <a:t>12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485000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4B1109-EF30-2D49-A1E1-2C6BD1D4C4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C05155-5624-AA46-8245-07B01DE0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BE" dirty="0"/>
              <a:t>Questions? Thanks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ABF91-18A8-1C4A-B5C6-F8A41F40CD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870075"/>
            <a:ext cx="10515600" cy="4078288"/>
          </a:xfrm>
        </p:spPr>
        <p:txBody>
          <a:bodyPr/>
          <a:lstStyle/>
          <a:p>
            <a:r>
              <a:rPr lang="en-BE" dirty="0"/>
              <a:t>@arinti.ai</a:t>
            </a:r>
          </a:p>
          <a:p>
            <a:r>
              <a:rPr lang="en-BE" dirty="0">
                <a:hlinkClick r:id="rId2"/>
              </a:rPr>
              <a:t>www.arinti.ai</a:t>
            </a:r>
            <a:endParaRPr lang="nl-BE" dirty="0"/>
          </a:p>
          <a:p>
            <a:endParaRPr lang="nl-BE" dirty="0"/>
          </a:p>
          <a:p>
            <a:r>
              <a:rPr lang="nl-BE" dirty="0"/>
              <a:t>https://github.com/caalspi/cttt23</a:t>
            </a:r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87677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C7096-7B4D-88CB-7CEF-BEB0D9B7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Give us your feedback! </a:t>
            </a:r>
            <a:endParaRPr lang="da-DK" dirty="0"/>
          </a:p>
        </p:txBody>
      </p:sp>
      <p:pic>
        <p:nvPicPr>
          <p:cNvPr id="5" name="Pladsholder til indhold 4" descr="QR code for Session feedback">
            <a:extLst>
              <a:ext uri="{FF2B5EF4-FFF2-40B4-BE49-F238E27FC236}">
                <a16:creationId xmlns:a16="http://schemas.microsoft.com/office/drawing/2014/main" id="{0169A4BB-92C2-9E85-5415-793AB49CA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05" y="1485899"/>
            <a:ext cx="4691063" cy="4691063"/>
          </a:xfrm>
        </p:spPr>
      </p:pic>
    </p:spTree>
    <p:extLst>
      <p:ext uri="{BB962C8B-B14F-4D97-AF65-F5344CB8AC3E}">
        <p14:creationId xmlns:p14="http://schemas.microsoft.com/office/powerpoint/2010/main" val="162974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D9AC91B-5312-322E-57EC-2621E406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Thank you to our Sponsors!</a:t>
            </a:r>
            <a:endParaRPr lang="da-DK" dirty="0"/>
          </a:p>
        </p:txBody>
      </p:sp>
      <p:pic>
        <p:nvPicPr>
          <p:cNvPr id="30" name="Billede 29">
            <a:extLst>
              <a:ext uri="{FF2B5EF4-FFF2-40B4-BE49-F238E27FC236}">
                <a16:creationId xmlns:a16="http://schemas.microsoft.com/office/drawing/2014/main" id="{88362672-B9F8-D348-F167-22747C207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6" y="5606017"/>
            <a:ext cx="3861972" cy="836855"/>
          </a:xfrm>
          <a:prstGeom prst="rect">
            <a:avLst/>
          </a:prstGeom>
        </p:spPr>
      </p:pic>
      <p:pic>
        <p:nvPicPr>
          <p:cNvPr id="32" name="Billede 31">
            <a:extLst>
              <a:ext uri="{FF2B5EF4-FFF2-40B4-BE49-F238E27FC236}">
                <a16:creationId xmlns:a16="http://schemas.microsoft.com/office/drawing/2014/main" id="{D2860D98-0DDB-67FB-A8A9-2BFF505DE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8" y="3255451"/>
            <a:ext cx="2072526" cy="1531736"/>
          </a:xfrm>
          <a:prstGeom prst="rect">
            <a:avLst/>
          </a:prstGeom>
        </p:spPr>
      </p:pic>
      <p:pic>
        <p:nvPicPr>
          <p:cNvPr id="34" name="Billede 33">
            <a:extLst>
              <a:ext uri="{FF2B5EF4-FFF2-40B4-BE49-F238E27FC236}">
                <a16:creationId xmlns:a16="http://schemas.microsoft.com/office/drawing/2014/main" id="{9822151D-E0DD-C62C-2835-B34F019CF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178" y="4453522"/>
            <a:ext cx="3150638" cy="762365"/>
          </a:xfrm>
          <a:prstGeom prst="rect">
            <a:avLst/>
          </a:prstGeom>
        </p:spPr>
      </p:pic>
      <p:pic>
        <p:nvPicPr>
          <p:cNvPr id="36" name="Billede 35">
            <a:extLst>
              <a:ext uri="{FF2B5EF4-FFF2-40B4-BE49-F238E27FC236}">
                <a16:creationId xmlns:a16="http://schemas.microsoft.com/office/drawing/2014/main" id="{5CC13815-E0B4-8D98-5C4C-5B2A11A47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39" y="5284422"/>
            <a:ext cx="3641529" cy="1446410"/>
          </a:xfrm>
          <a:prstGeom prst="rect">
            <a:avLst/>
          </a:prstGeom>
        </p:spPr>
      </p:pic>
      <p:pic>
        <p:nvPicPr>
          <p:cNvPr id="38" name="Billede 37">
            <a:extLst>
              <a:ext uri="{FF2B5EF4-FFF2-40B4-BE49-F238E27FC236}">
                <a16:creationId xmlns:a16="http://schemas.microsoft.com/office/drawing/2014/main" id="{6327CE17-4398-F075-C851-3C75DED0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805" y="3174238"/>
            <a:ext cx="3343885" cy="836854"/>
          </a:xfrm>
          <a:prstGeom prst="rect">
            <a:avLst/>
          </a:prstGeom>
        </p:spPr>
      </p:pic>
      <p:pic>
        <p:nvPicPr>
          <p:cNvPr id="40" name="Billede 39">
            <a:extLst>
              <a:ext uri="{FF2B5EF4-FFF2-40B4-BE49-F238E27FC236}">
                <a16:creationId xmlns:a16="http://schemas.microsoft.com/office/drawing/2014/main" id="{4C1D9774-3134-4884-D44E-D5348AA69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244" y="4783695"/>
            <a:ext cx="1619624" cy="1987720"/>
          </a:xfrm>
          <a:prstGeom prst="rect">
            <a:avLst/>
          </a:prstGeom>
        </p:spPr>
      </p:pic>
      <p:pic>
        <p:nvPicPr>
          <p:cNvPr id="42" name="Billede 41">
            <a:extLst>
              <a:ext uri="{FF2B5EF4-FFF2-40B4-BE49-F238E27FC236}">
                <a16:creationId xmlns:a16="http://schemas.microsoft.com/office/drawing/2014/main" id="{D3A2D22C-F27E-254C-8EA6-4D8C5C77D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75" y="444884"/>
            <a:ext cx="4421378" cy="1723397"/>
          </a:xfrm>
          <a:prstGeom prst="rect">
            <a:avLst/>
          </a:prstGeom>
        </p:spPr>
      </p:pic>
      <p:pic>
        <p:nvPicPr>
          <p:cNvPr id="46" name="Billede 45">
            <a:extLst>
              <a:ext uri="{FF2B5EF4-FFF2-40B4-BE49-F238E27FC236}">
                <a16:creationId xmlns:a16="http://schemas.microsoft.com/office/drawing/2014/main" id="{179B244E-CB96-7921-9EBE-EA3C82953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57" y="3254927"/>
            <a:ext cx="3570581" cy="836855"/>
          </a:xfrm>
          <a:prstGeom prst="rect">
            <a:avLst/>
          </a:prstGeom>
        </p:spPr>
      </p:pic>
      <p:pic>
        <p:nvPicPr>
          <p:cNvPr id="48" name="Billede 47">
            <a:extLst>
              <a:ext uri="{FF2B5EF4-FFF2-40B4-BE49-F238E27FC236}">
                <a16:creationId xmlns:a16="http://schemas.microsoft.com/office/drawing/2014/main" id="{7FB87AB2-7941-882B-EAFC-F7A52602D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8" y="614619"/>
            <a:ext cx="3263153" cy="3263153"/>
          </a:xfrm>
          <a:prstGeom prst="rect">
            <a:avLst/>
          </a:prstGeom>
        </p:spPr>
      </p:pic>
      <p:pic>
        <p:nvPicPr>
          <p:cNvPr id="50" name="Billede 49">
            <a:extLst>
              <a:ext uri="{FF2B5EF4-FFF2-40B4-BE49-F238E27FC236}">
                <a16:creationId xmlns:a16="http://schemas.microsoft.com/office/drawing/2014/main" id="{9D2B0377-9417-BCFE-C0C4-2A3B1E3CD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184" y="4320842"/>
            <a:ext cx="3707666" cy="1124852"/>
          </a:xfrm>
          <a:prstGeom prst="rect">
            <a:avLst/>
          </a:prstGeom>
        </p:spPr>
      </p:pic>
      <p:pic>
        <p:nvPicPr>
          <p:cNvPr id="52" name="Billede 51">
            <a:extLst>
              <a:ext uri="{FF2B5EF4-FFF2-40B4-BE49-F238E27FC236}">
                <a16:creationId xmlns:a16="http://schemas.microsoft.com/office/drawing/2014/main" id="{DFDA6888-A8C4-58F7-DBA4-331CC7A16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65" y="1330293"/>
            <a:ext cx="2941014" cy="2081133"/>
          </a:xfrm>
          <a:prstGeom prst="rect">
            <a:avLst/>
          </a:prstGeom>
        </p:spPr>
      </p:pic>
      <p:pic>
        <p:nvPicPr>
          <p:cNvPr id="54" name="Billede 53">
            <a:extLst>
              <a:ext uri="{FF2B5EF4-FFF2-40B4-BE49-F238E27FC236}">
                <a16:creationId xmlns:a16="http://schemas.microsoft.com/office/drawing/2014/main" id="{E67BC487-6530-386C-B3C4-D5A17A214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62" y="5412058"/>
            <a:ext cx="2314789" cy="11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5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33E4F19-0C10-74BD-CC75-FAE5DC6DD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059" y="1151633"/>
            <a:ext cx="2523781" cy="24323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1B042A9-2FF1-1F57-927D-F9381537F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705" y="4090984"/>
            <a:ext cx="2682102" cy="2606361"/>
          </a:xfrm>
          <a:prstGeom prst="rect">
            <a:avLst/>
          </a:prstGeom>
        </p:spPr>
      </p:pic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694FCDC-0EC4-6542-AC03-A55A521FE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664B68-FC6E-AB45-B1E4-2FECDA260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9ACC97-68F5-894E-AE9A-26E595F2EB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2377" y="170732"/>
            <a:ext cx="6745288" cy="754063"/>
          </a:xfrm>
        </p:spPr>
        <p:txBody>
          <a:bodyPr>
            <a:normAutofit fontScale="92500"/>
          </a:bodyPr>
          <a:lstStyle/>
          <a:p>
            <a:r>
              <a:rPr lang="nl-BE" dirty="0"/>
              <a:t>The </a:t>
            </a:r>
            <a:r>
              <a:rPr lang="nl-BE" dirty="0" err="1"/>
              <a:t>future</a:t>
            </a:r>
            <a:r>
              <a:rPr lang="nl-BE" dirty="0"/>
              <a:t> of AI is </a:t>
            </a:r>
            <a:r>
              <a:rPr lang="nl-BE" dirty="0" err="1"/>
              <a:t>now</a:t>
            </a:r>
            <a:r>
              <a:rPr lang="nl-BE" dirty="0"/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5EB52D-E645-ED0A-9DCB-8159D4BEF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995" y="3653270"/>
            <a:ext cx="2498607" cy="21660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93EEBB-98ED-FCAA-CCA5-A1374BA91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99" y="3520406"/>
            <a:ext cx="2199790" cy="2017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B0FF23-D045-D275-0C14-992D356E84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5607" y="146766"/>
            <a:ext cx="2816398" cy="2589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79B6C0-389B-4596-3C99-27A8350BF2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9858" y="2992550"/>
            <a:ext cx="3295922" cy="25453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435BF1-1BDE-68E5-8B5D-3E3190AC4E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42" y="912181"/>
            <a:ext cx="2910563" cy="24816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310090-5981-12FA-152F-C2015CDB69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4517" y="818691"/>
            <a:ext cx="2750263" cy="22858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9609CE-ACBF-39FB-C7E5-6124057842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0426" y="768466"/>
            <a:ext cx="2645347" cy="2600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A0F7A-E88F-1606-992E-790127CCB1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4365" y="1452591"/>
            <a:ext cx="2498607" cy="2330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F5C567-D559-3426-70D2-CF4B6DD8B3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7982" y="3393870"/>
            <a:ext cx="3018293" cy="2530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F4F085-7F28-F10F-E210-498363E315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3005" y="3727561"/>
            <a:ext cx="2528888" cy="233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5A31A-FCDA-744F-7926-11023B8569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3199" y="4135319"/>
            <a:ext cx="2680131" cy="2589790"/>
          </a:xfrm>
          <a:prstGeom prst="rect">
            <a:avLst/>
          </a:prstGeom>
        </p:spPr>
      </p:pic>
      <p:pic>
        <p:nvPicPr>
          <p:cNvPr id="45" name="twitter-notification-sound">
            <a:hlinkClick r:id="" action="ppaction://media"/>
            <a:extLst>
              <a:ext uri="{FF2B5EF4-FFF2-40B4-BE49-F238E27FC236}">
                <a16:creationId xmlns:a16="http://schemas.microsoft.com/office/drawing/2014/main" id="{A5231E20-49CB-8849-4FAD-6BBBA8C32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40022" y="6063174"/>
            <a:ext cx="244475" cy="24447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5E65A0C-1144-2CFE-ECBF-7C05B3AC163C}"/>
              </a:ext>
            </a:extLst>
          </p:cNvPr>
          <p:cNvSpPr/>
          <p:nvPr/>
        </p:nvSpPr>
        <p:spPr>
          <a:xfrm>
            <a:off x="127221" y="5924056"/>
            <a:ext cx="866692" cy="4926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08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0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9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4">
            <a:extLst>
              <a:ext uri="{FF2B5EF4-FFF2-40B4-BE49-F238E27FC236}">
                <a16:creationId xmlns:a16="http://schemas.microsoft.com/office/drawing/2014/main" id="{299A7515-D40E-8340-800F-C0AC767F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4987" y="298564"/>
            <a:ext cx="1132316" cy="242172"/>
            <a:chOff x="964293" y="492424"/>
            <a:chExt cx="1867535" cy="399415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9DACA89-7A69-8348-93E2-71554AE8E706}"/>
                </a:ext>
              </a:extLst>
            </p:cNvPr>
            <p:cNvSpPr/>
            <p:nvPr/>
          </p:nvSpPr>
          <p:spPr>
            <a:xfrm>
              <a:off x="1481836" y="554371"/>
              <a:ext cx="1350010" cy="260985"/>
            </a:xfrm>
            <a:custGeom>
              <a:avLst/>
              <a:gdLst/>
              <a:ahLst/>
              <a:cxnLst/>
              <a:rect l="l" t="t" r="r" b="b"/>
              <a:pathLst>
                <a:path w="1350010" h="260984">
                  <a:moveTo>
                    <a:pt x="59445" y="17653"/>
                  </a:moveTo>
                  <a:lnTo>
                    <a:pt x="0" y="17653"/>
                  </a:lnTo>
                  <a:lnTo>
                    <a:pt x="0" y="256528"/>
                  </a:lnTo>
                  <a:lnTo>
                    <a:pt x="38298" y="256528"/>
                  </a:lnTo>
                  <a:lnTo>
                    <a:pt x="38298" y="69296"/>
                  </a:lnTo>
                  <a:lnTo>
                    <a:pt x="79465" y="69296"/>
                  </a:lnTo>
                  <a:lnTo>
                    <a:pt x="59445" y="17653"/>
                  </a:lnTo>
                  <a:close/>
                </a:path>
                <a:path w="1350010" h="260984">
                  <a:moveTo>
                    <a:pt x="79465" y="69296"/>
                  </a:moveTo>
                  <a:lnTo>
                    <a:pt x="38800" y="69296"/>
                  </a:lnTo>
                  <a:lnTo>
                    <a:pt x="114756" y="256528"/>
                  </a:lnTo>
                  <a:lnTo>
                    <a:pt x="142236" y="256528"/>
                  </a:lnTo>
                  <a:lnTo>
                    <a:pt x="166713" y="194720"/>
                  </a:lnTo>
                  <a:lnTo>
                    <a:pt x="128088" y="194720"/>
                  </a:lnTo>
                  <a:lnTo>
                    <a:pt x="79465" y="69296"/>
                  </a:lnTo>
                  <a:close/>
                </a:path>
                <a:path w="1350010" h="260984">
                  <a:moveTo>
                    <a:pt x="258513" y="69296"/>
                  </a:moveTo>
                  <a:lnTo>
                    <a:pt x="217048" y="69296"/>
                  </a:lnTo>
                  <a:lnTo>
                    <a:pt x="217048" y="256528"/>
                  </a:lnTo>
                  <a:lnTo>
                    <a:pt x="258513" y="256528"/>
                  </a:lnTo>
                  <a:lnTo>
                    <a:pt x="258513" y="69296"/>
                  </a:lnTo>
                  <a:close/>
                </a:path>
                <a:path w="1350010" h="260984">
                  <a:moveTo>
                    <a:pt x="258513" y="17653"/>
                  </a:moveTo>
                  <a:lnTo>
                    <a:pt x="201556" y="17653"/>
                  </a:lnTo>
                  <a:lnTo>
                    <a:pt x="129093" y="194720"/>
                  </a:lnTo>
                  <a:lnTo>
                    <a:pt x="166713" y="194720"/>
                  </a:lnTo>
                  <a:lnTo>
                    <a:pt x="216382" y="69296"/>
                  </a:lnTo>
                  <a:lnTo>
                    <a:pt x="258513" y="69296"/>
                  </a:lnTo>
                  <a:lnTo>
                    <a:pt x="258513" y="17653"/>
                  </a:lnTo>
                  <a:close/>
                </a:path>
                <a:path w="1350010" h="260984">
                  <a:moveTo>
                    <a:pt x="324794" y="12326"/>
                  </a:moveTo>
                  <a:lnTo>
                    <a:pt x="311035" y="12326"/>
                  </a:lnTo>
                  <a:lnTo>
                    <a:pt x="305280" y="14562"/>
                  </a:lnTo>
                  <a:lnTo>
                    <a:pt x="295605" y="23572"/>
                  </a:lnTo>
                  <a:lnTo>
                    <a:pt x="293193" y="29150"/>
                  </a:lnTo>
                  <a:lnTo>
                    <a:pt x="293247" y="42369"/>
                  </a:lnTo>
                  <a:lnTo>
                    <a:pt x="295567" y="47709"/>
                  </a:lnTo>
                  <a:lnTo>
                    <a:pt x="304991" y="56706"/>
                  </a:lnTo>
                  <a:lnTo>
                    <a:pt x="310796" y="58967"/>
                  </a:lnTo>
                  <a:lnTo>
                    <a:pt x="324568" y="58967"/>
                  </a:lnTo>
                  <a:lnTo>
                    <a:pt x="330398" y="56756"/>
                  </a:lnTo>
                  <a:lnTo>
                    <a:pt x="339947" y="47860"/>
                  </a:lnTo>
                  <a:lnTo>
                    <a:pt x="342347" y="42369"/>
                  </a:lnTo>
                  <a:lnTo>
                    <a:pt x="342257" y="29150"/>
                  </a:lnTo>
                  <a:lnTo>
                    <a:pt x="340010" y="23848"/>
                  </a:lnTo>
                  <a:lnTo>
                    <a:pt x="330687" y="14625"/>
                  </a:lnTo>
                  <a:lnTo>
                    <a:pt x="324794" y="12326"/>
                  </a:lnTo>
                  <a:close/>
                </a:path>
                <a:path w="1350010" h="260984">
                  <a:moveTo>
                    <a:pt x="337673" y="85291"/>
                  </a:moveTo>
                  <a:lnTo>
                    <a:pt x="297377" y="85291"/>
                  </a:lnTo>
                  <a:lnTo>
                    <a:pt x="297377" y="256528"/>
                  </a:lnTo>
                  <a:lnTo>
                    <a:pt x="337673" y="256528"/>
                  </a:lnTo>
                  <a:lnTo>
                    <a:pt x="337673" y="85291"/>
                  </a:lnTo>
                  <a:close/>
                </a:path>
                <a:path w="1350010" h="260984">
                  <a:moveTo>
                    <a:pt x="465987" y="80956"/>
                  </a:moveTo>
                  <a:lnTo>
                    <a:pt x="458448" y="80956"/>
                  </a:lnTo>
                  <a:lnTo>
                    <a:pt x="437553" y="82625"/>
                  </a:lnTo>
                  <a:lnTo>
                    <a:pt x="389981" y="107695"/>
                  </a:lnTo>
                  <a:lnTo>
                    <a:pt x="367341" y="156000"/>
                  </a:lnTo>
                  <a:lnTo>
                    <a:pt x="365831" y="175747"/>
                  </a:lnTo>
                  <a:lnTo>
                    <a:pt x="367309" y="193487"/>
                  </a:lnTo>
                  <a:lnTo>
                    <a:pt x="389479" y="236788"/>
                  </a:lnTo>
                  <a:lnTo>
                    <a:pt x="432921" y="259193"/>
                  </a:lnTo>
                  <a:lnTo>
                    <a:pt x="450947" y="260687"/>
                  </a:lnTo>
                  <a:lnTo>
                    <a:pt x="458128" y="260510"/>
                  </a:lnTo>
                  <a:lnTo>
                    <a:pt x="499762" y="249529"/>
                  </a:lnTo>
                  <a:lnTo>
                    <a:pt x="499762" y="227201"/>
                  </a:lnTo>
                  <a:lnTo>
                    <a:pt x="459944" y="227201"/>
                  </a:lnTo>
                  <a:lnTo>
                    <a:pt x="448499" y="226296"/>
                  </a:lnTo>
                  <a:lnTo>
                    <a:pt x="415553" y="204745"/>
                  </a:lnTo>
                  <a:lnTo>
                    <a:pt x="407623" y="172241"/>
                  </a:lnTo>
                  <a:lnTo>
                    <a:pt x="408541" y="159755"/>
                  </a:lnTo>
                  <a:lnTo>
                    <a:pt x="430196" y="123645"/>
                  </a:lnTo>
                  <a:lnTo>
                    <a:pt x="460785" y="114920"/>
                  </a:lnTo>
                  <a:lnTo>
                    <a:pt x="499762" y="114920"/>
                  </a:lnTo>
                  <a:lnTo>
                    <a:pt x="499762" y="90619"/>
                  </a:lnTo>
                  <a:lnTo>
                    <a:pt x="495189" y="88055"/>
                  </a:lnTo>
                  <a:lnTo>
                    <a:pt x="489069" y="85806"/>
                  </a:lnTo>
                  <a:lnTo>
                    <a:pt x="473627" y="81936"/>
                  </a:lnTo>
                  <a:lnTo>
                    <a:pt x="465987" y="80956"/>
                  </a:lnTo>
                  <a:close/>
                </a:path>
                <a:path w="1350010" h="260984">
                  <a:moveTo>
                    <a:pt x="499762" y="212047"/>
                  </a:moveTo>
                  <a:lnTo>
                    <a:pt x="493656" y="216596"/>
                  </a:lnTo>
                  <a:lnTo>
                    <a:pt x="486984" y="220265"/>
                  </a:lnTo>
                  <a:lnTo>
                    <a:pt x="472546" y="225819"/>
                  </a:lnTo>
                  <a:lnTo>
                    <a:pt x="465937" y="227201"/>
                  </a:lnTo>
                  <a:lnTo>
                    <a:pt x="499762" y="227201"/>
                  </a:lnTo>
                  <a:lnTo>
                    <a:pt x="499762" y="212047"/>
                  </a:lnTo>
                  <a:close/>
                </a:path>
                <a:path w="1350010" h="260984">
                  <a:moveTo>
                    <a:pt x="499762" y="114920"/>
                  </a:moveTo>
                  <a:lnTo>
                    <a:pt x="467545" y="114920"/>
                  </a:lnTo>
                  <a:lnTo>
                    <a:pt x="474180" y="116176"/>
                  </a:lnTo>
                  <a:lnTo>
                    <a:pt x="487185" y="121164"/>
                  </a:lnTo>
                  <a:lnTo>
                    <a:pt x="493530" y="124708"/>
                  </a:lnTo>
                  <a:lnTo>
                    <a:pt x="499762" y="129256"/>
                  </a:lnTo>
                  <a:lnTo>
                    <a:pt x="499762" y="114920"/>
                  </a:lnTo>
                  <a:close/>
                </a:path>
                <a:path w="1350010" h="260984">
                  <a:moveTo>
                    <a:pt x="570390" y="85291"/>
                  </a:moveTo>
                  <a:lnTo>
                    <a:pt x="530069" y="85291"/>
                  </a:lnTo>
                  <a:lnTo>
                    <a:pt x="530069" y="256528"/>
                  </a:lnTo>
                  <a:lnTo>
                    <a:pt x="570390" y="256528"/>
                  </a:lnTo>
                  <a:lnTo>
                    <a:pt x="570390" y="170080"/>
                  </a:lnTo>
                  <a:lnTo>
                    <a:pt x="571027" y="157928"/>
                  </a:lnTo>
                  <a:lnTo>
                    <a:pt x="592012" y="122225"/>
                  </a:lnTo>
                  <a:lnTo>
                    <a:pt x="605686" y="119104"/>
                  </a:lnTo>
                  <a:lnTo>
                    <a:pt x="629685" y="119104"/>
                  </a:lnTo>
                  <a:lnTo>
                    <a:pt x="629685" y="112256"/>
                  </a:lnTo>
                  <a:lnTo>
                    <a:pt x="570390" y="112256"/>
                  </a:lnTo>
                  <a:lnTo>
                    <a:pt x="570390" y="85291"/>
                  </a:lnTo>
                  <a:close/>
                </a:path>
                <a:path w="1350010" h="260984">
                  <a:moveTo>
                    <a:pt x="629685" y="119104"/>
                  </a:moveTo>
                  <a:lnTo>
                    <a:pt x="611466" y="119104"/>
                  </a:lnTo>
                  <a:lnTo>
                    <a:pt x="616379" y="119795"/>
                  </a:lnTo>
                  <a:lnTo>
                    <a:pt x="624496" y="122572"/>
                  </a:lnTo>
                  <a:lnTo>
                    <a:pt x="627574" y="124042"/>
                  </a:lnTo>
                  <a:lnTo>
                    <a:pt x="629685" y="125600"/>
                  </a:lnTo>
                  <a:lnTo>
                    <a:pt x="629685" y="119104"/>
                  </a:lnTo>
                  <a:close/>
                </a:path>
                <a:path w="1350010" h="260984">
                  <a:moveTo>
                    <a:pt x="617723" y="82451"/>
                  </a:moveTo>
                  <a:lnTo>
                    <a:pt x="614519" y="82451"/>
                  </a:lnTo>
                  <a:lnTo>
                    <a:pt x="606976" y="82946"/>
                  </a:lnTo>
                  <a:lnTo>
                    <a:pt x="574137" y="105650"/>
                  </a:lnTo>
                  <a:lnTo>
                    <a:pt x="571031" y="112256"/>
                  </a:lnTo>
                  <a:lnTo>
                    <a:pt x="629685" y="112256"/>
                  </a:lnTo>
                  <a:lnTo>
                    <a:pt x="629685" y="84776"/>
                  </a:lnTo>
                  <a:lnTo>
                    <a:pt x="627901" y="84123"/>
                  </a:lnTo>
                  <a:lnTo>
                    <a:pt x="625740" y="83557"/>
                  </a:lnTo>
                  <a:lnTo>
                    <a:pt x="620638" y="82678"/>
                  </a:lnTo>
                  <a:lnTo>
                    <a:pt x="617723" y="82451"/>
                  </a:lnTo>
                  <a:close/>
                </a:path>
                <a:path w="1350010" h="260984">
                  <a:moveTo>
                    <a:pt x="722478" y="81283"/>
                  </a:moveTo>
                  <a:lnTo>
                    <a:pt x="684502" y="87485"/>
                  </a:lnTo>
                  <a:lnTo>
                    <a:pt x="645357" y="119620"/>
                  </a:lnTo>
                  <a:lnTo>
                    <a:pt x="631871" y="173410"/>
                  </a:lnTo>
                  <a:lnTo>
                    <a:pt x="633334" y="192572"/>
                  </a:lnTo>
                  <a:lnTo>
                    <a:pt x="655255" y="237291"/>
                  </a:lnTo>
                  <a:lnTo>
                    <a:pt x="699604" y="259224"/>
                  </a:lnTo>
                  <a:lnTo>
                    <a:pt x="718495" y="260687"/>
                  </a:lnTo>
                  <a:lnTo>
                    <a:pt x="738061" y="259148"/>
                  </a:lnTo>
                  <a:lnTo>
                    <a:pt x="755464" y="254528"/>
                  </a:lnTo>
                  <a:lnTo>
                    <a:pt x="770705" y="246825"/>
                  </a:lnTo>
                  <a:lnTo>
                    <a:pt x="783783" y="236034"/>
                  </a:lnTo>
                  <a:lnTo>
                    <a:pt x="790701" y="227201"/>
                  </a:lnTo>
                  <a:lnTo>
                    <a:pt x="720807" y="227201"/>
                  </a:lnTo>
                  <a:lnTo>
                    <a:pt x="710142" y="226316"/>
                  </a:lnTo>
                  <a:lnTo>
                    <a:pt x="676876" y="195732"/>
                  </a:lnTo>
                  <a:lnTo>
                    <a:pt x="673919" y="173410"/>
                  </a:lnTo>
                  <a:lnTo>
                    <a:pt x="673978" y="169741"/>
                  </a:lnTo>
                  <a:lnTo>
                    <a:pt x="686077" y="130010"/>
                  </a:lnTo>
                  <a:lnTo>
                    <a:pt x="720480" y="115271"/>
                  </a:lnTo>
                  <a:lnTo>
                    <a:pt x="792850" y="115271"/>
                  </a:lnTo>
                  <a:lnTo>
                    <a:pt x="785190" y="105194"/>
                  </a:lnTo>
                  <a:lnTo>
                    <a:pt x="772803" y="94731"/>
                  </a:lnTo>
                  <a:lnTo>
                    <a:pt x="758221" y="87259"/>
                  </a:lnTo>
                  <a:lnTo>
                    <a:pt x="741446" y="82777"/>
                  </a:lnTo>
                  <a:lnTo>
                    <a:pt x="722478" y="81283"/>
                  </a:lnTo>
                  <a:close/>
                </a:path>
                <a:path w="1350010" h="260984">
                  <a:moveTo>
                    <a:pt x="792850" y="115271"/>
                  </a:moveTo>
                  <a:lnTo>
                    <a:pt x="720480" y="115271"/>
                  </a:lnTo>
                  <a:lnTo>
                    <a:pt x="730630" y="116150"/>
                  </a:lnTo>
                  <a:lnTo>
                    <a:pt x="739577" y="118788"/>
                  </a:lnTo>
                  <a:lnTo>
                    <a:pt x="765035" y="158091"/>
                  </a:lnTo>
                  <a:lnTo>
                    <a:pt x="765722" y="172078"/>
                  </a:lnTo>
                  <a:lnTo>
                    <a:pt x="765059" y="184129"/>
                  </a:lnTo>
                  <a:lnTo>
                    <a:pt x="747891" y="219239"/>
                  </a:lnTo>
                  <a:lnTo>
                    <a:pt x="720807" y="227201"/>
                  </a:lnTo>
                  <a:lnTo>
                    <a:pt x="790701" y="227201"/>
                  </a:lnTo>
                  <a:lnTo>
                    <a:pt x="794274" y="222640"/>
                  </a:lnTo>
                  <a:lnTo>
                    <a:pt x="801770" y="207128"/>
                  </a:lnTo>
                  <a:lnTo>
                    <a:pt x="806269" y="189496"/>
                  </a:lnTo>
                  <a:lnTo>
                    <a:pt x="807770" y="169741"/>
                  </a:lnTo>
                  <a:lnTo>
                    <a:pt x="806358" y="150462"/>
                  </a:lnTo>
                  <a:lnTo>
                    <a:pt x="802125" y="133279"/>
                  </a:lnTo>
                  <a:lnTo>
                    <a:pt x="795069" y="118190"/>
                  </a:lnTo>
                  <a:lnTo>
                    <a:pt x="792850" y="115271"/>
                  </a:lnTo>
                  <a:close/>
                </a:path>
                <a:path w="1350010" h="260984">
                  <a:moveTo>
                    <a:pt x="826931" y="211884"/>
                  </a:moveTo>
                  <a:lnTo>
                    <a:pt x="826931" y="251514"/>
                  </a:lnTo>
                  <a:lnTo>
                    <a:pt x="832925" y="254191"/>
                  </a:lnTo>
                  <a:lnTo>
                    <a:pt x="840213" y="256390"/>
                  </a:lnTo>
                  <a:lnTo>
                    <a:pt x="857427" y="259832"/>
                  </a:lnTo>
                  <a:lnTo>
                    <a:pt x="865280" y="260687"/>
                  </a:lnTo>
                  <a:lnTo>
                    <a:pt x="872379" y="260687"/>
                  </a:lnTo>
                  <a:lnTo>
                    <a:pt x="912509" y="252444"/>
                  </a:lnTo>
                  <a:lnTo>
                    <a:pt x="936698" y="228533"/>
                  </a:lnTo>
                  <a:lnTo>
                    <a:pt x="866662" y="228533"/>
                  </a:lnTo>
                  <a:lnTo>
                    <a:pt x="859010" y="227038"/>
                  </a:lnTo>
                  <a:lnTo>
                    <a:pt x="850579" y="224035"/>
                  </a:lnTo>
                  <a:lnTo>
                    <a:pt x="844352" y="221587"/>
                  </a:lnTo>
                  <a:lnTo>
                    <a:pt x="838248" y="218698"/>
                  </a:lnTo>
                  <a:lnTo>
                    <a:pt x="832529" y="215513"/>
                  </a:lnTo>
                  <a:lnTo>
                    <a:pt x="826931" y="211884"/>
                  </a:lnTo>
                  <a:close/>
                </a:path>
                <a:path w="1350010" h="260984">
                  <a:moveTo>
                    <a:pt x="899042" y="80956"/>
                  </a:moveTo>
                  <a:lnTo>
                    <a:pt x="893049" y="80956"/>
                  </a:lnTo>
                  <a:lnTo>
                    <a:pt x="879065" y="81889"/>
                  </a:lnTo>
                  <a:lnTo>
                    <a:pt x="837273" y="103829"/>
                  </a:lnTo>
                  <a:lnTo>
                    <a:pt x="826931" y="133930"/>
                  </a:lnTo>
                  <a:lnTo>
                    <a:pt x="827513" y="142525"/>
                  </a:lnTo>
                  <a:lnTo>
                    <a:pt x="848828" y="174651"/>
                  </a:lnTo>
                  <a:lnTo>
                    <a:pt x="876559" y="188208"/>
                  </a:lnTo>
                  <a:lnTo>
                    <a:pt x="883705" y="191626"/>
                  </a:lnTo>
                  <a:lnTo>
                    <a:pt x="889341" y="194823"/>
                  </a:lnTo>
                  <a:lnTo>
                    <a:pt x="893463" y="197799"/>
                  </a:lnTo>
                  <a:lnTo>
                    <a:pt x="897962" y="201631"/>
                  </a:lnTo>
                  <a:lnTo>
                    <a:pt x="900211" y="206318"/>
                  </a:lnTo>
                  <a:lnTo>
                    <a:pt x="900211" y="217890"/>
                  </a:lnTo>
                  <a:lnTo>
                    <a:pt x="898050" y="222150"/>
                  </a:lnTo>
                  <a:lnTo>
                    <a:pt x="889380" y="227264"/>
                  </a:lnTo>
                  <a:lnTo>
                    <a:pt x="882670" y="228533"/>
                  </a:lnTo>
                  <a:lnTo>
                    <a:pt x="936698" y="228533"/>
                  </a:lnTo>
                  <a:lnTo>
                    <a:pt x="940008" y="218746"/>
                  </a:lnTo>
                  <a:lnTo>
                    <a:pt x="941185" y="207210"/>
                  </a:lnTo>
                  <a:lnTo>
                    <a:pt x="940577" y="198950"/>
                  </a:lnTo>
                  <a:lnTo>
                    <a:pt x="918097" y="166505"/>
                  </a:lnTo>
                  <a:lnTo>
                    <a:pt x="888967" y="152663"/>
                  </a:lnTo>
                  <a:lnTo>
                    <a:pt x="882054" y="149400"/>
                  </a:lnTo>
                  <a:lnTo>
                    <a:pt x="876810" y="146459"/>
                  </a:lnTo>
                  <a:lnTo>
                    <a:pt x="873234" y="143844"/>
                  </a:lnTo>
                  <a:lnTo>
                    <a:pt x="869565" y="140565"/>
                  </a:lnTo>
                  <a:lnTo>
                    <a:pt x="867730" y="136029"/>
                  </a:lnTo>
                  <a:lnTo>
                    <a:pt x="867730" y="125034"/>
                  </a:lnTo>
                  <a:lnTo>
                    <a:pt x="869866" y="120926"/>
                  </a:lnTo>
                  <a:lnTo>
                    <a:pt x="878423" y="114920"/>
                  </a:lnTo>
                  <a:lnTo>
                    <a:pt x="884379" y="113424"/>
                  </a:lnTo>
                  <a:lnTo>
                    <a:pt x="931850" y="113424"/>
                  </a:lnTo>
                  <a:lnTo>
                    <a:pt x="931850" y="88118"/>
                  </a:lnTo>
                  <a:lnTo>
                    <a:pt x="926861" y="86007"/>
                  </a:lnTo>
                  <a:lnTo>
                    <a:pt x="920654" y="84286"/>
                  </a:lnTo>
                  <a:lnTo>
                    <a:pt x="905765" y="81622"/>
                  </a:lnTo>
                  <a:lnTo>
                    <a:pt x="899042" y="80956"/>
                  </a:lnTo>
                  <a:close/>
                </a:path>
                <a:path w="1350010" h="260984">
                  <a:moveTo>
                    <a:pt x="931850" y="113424"/>
                  </a:moveTo>
                  <a:lnTo>
                    <a:pt x="899042" y="113424"/>
                  </a:lnTo>
                  <a:lnTo>
                    <a:pt x="906091" y="114719"/>
                  </a:lnTo>
                  <a:lnTo>
                    <a:pt x="920302" y="119820"/>
                  </a:lnTo>
                  <a:lnTo>
                    <a:pt x="926522" y="122873"/>
                  </a:lnTo>
                  <a:lnTo>
                    <a:pt x="931850" y="126429"/>
                  </a:lnTo>
                  <a:lnTo>
                    <a:pt x="931850" y="113424"/>
                  </a:lnTo>
                  <a:close/>
                </a:path>
                <a:path w="1350010" h="260984">
                  <a:moveTo>
                    <a:pt x="1049119" y="81283"/>
                  </a:moveTo>
                  <a:lnTo>
                    <a:pt x="1011143" y="87485"/>
                  </a:lnTo>
                  <a:lnTo>
                    <a:pt x="971996" y="119620"/>
                  </a:lnTo>
                  <a:lnTo>
                    <a:pt x="958500" y="173410"/>
                  </a:lnTo>
                  <a:lnTo>
                    <a:pt x="959965" y="192572"/>
                  </a:lnTo>
                  <a:lnTo>
                    <a:pt x="981921" y="237291"/>
                  </a:lnTo>
                  <a:lnTo>
                    <a:pt x="1026233" y="259224"/>
                  </a:lnTo>
                  <a:lnTo>
                    <a:pt x="1045111" y="260687"/>
                  </a:lnTo>
                  <a:lnTo>
                    <a:pt x="1064692" y="259148"/>
                  </a:lnTo>
                  <a:lnTo>
                    <a:pt x="1082103" y="254528"/>
                  </a:lnTo>
                  <a:lnTo>
                    <a:pt x="1097346" y="246825"/>
                  </a:lnTo>
                  <a:lnTo>
                    <a:pt x="1110424" y="236034"/>
                  </a:lnTo>
                  <a:lnTo>
                    <a:pt x="1117342" y="227201"/>
                  </a:lnTo>
                  <a:lnTo>
                    <a:pt x="1047473" y="227201"/>
                  </a:lnTo>
                  <a:lnTo>
                    <a:pt x="1036794" y="226316"/>
                  </a:lnTo>
                  <a:lnTo>
                    <a:pt x="1003524" y="195732"/>
                  </a:lnTo>
                  <a:lnTo>
                    <a:pt x="1000572" y="173410"/>
                  </a:lnTo>
                  <a:lnTo>
                    <a:pt x="1000631" y="169741"/>
                  </a:lnTo>
                  <a:lnTo>
                    <a:pt x="1012718" y="130010"/>
                  </a:lnTo>
                  <a:lnTo>
                    <a:pt x="1047122" y="115271"/>
                  </a:lnTo>
                  <a:lnTo>
                    <a:pt x="1119490" y="115271"/>
                  </a:lnTo>
                  <a:lnTo>
                    <a:pt x="1111832" y="105194"/>
                  </a:lnTo>
                  <a:lnTo>
                    <a:pt x="1099453" y="94731"/>
                  </a:lnTo>
                  <a:lnTo>
                    <a:pt x="1084876" y="87259"/>
                  </a:lnTo>
                  <a:lnTo>
                    <a:pt x="1068099" y="82777"/>
                  </a:lnTo>
                  <a:lnTo>
                    <a:pt x="1049119" y="81283"/>
                  </a:lnTo>
                  <a:close/>
                </a:path>
                <a:path w="1350010" h="260984">
                  <a:moveTo>
                    <a:pt x="1119490" y="115271"/>
                  </a:moveTo>
                  <a:lnTo>
                    <a:pt x="1047122" y="115271"/>
                  </a:lnTo>
                  <a:lnTo>
                    <a:pt x="1057272" y="116150"/>
                  </a:lnTo>
                  <a:lnTo>
                    <a:pt x="1066219" y="118788"/>
                  </a:lnTo>
                  <a:lnTo>
                    <a:pt x="1091687" y="158091"/>
                  </a:lnTo>
                  <a:lnTo>
                    <a:pt x="1092376" y="172078"/>
                  </a:lnTo>
                  <a:lnTo>
                    <a:pt x="1091714" y="184129"/>
                  </a:lnTo>
                  <a:lnTo>
                    <a:pt x="1074531" y="219239"/>
                  </a:lnTo>
                  <a:lnTo>
                    <a:pt x="1047473" y="227201"/>
                  </a:lnTo>
                  <a:lnTo>
                    <a:pt x="1117342" y="227201"/>
                  </a:lnTo>
                  <a:lnTo>
                    <a:pt x="1120913" y="222640"/>
                  </a:lnTo>
                  <a:lnTo>
                    <a:pt x="1128405" y="207128"/>
                  </a:lnTo>
                  <a:lnTo>
                    <a:pt x="1132900" y="189496"/>
                  </a:lnTo>
                  <a:lnTo>
                    <a:pt x="1134398" y="169741"/>
                  </a:lnTo>
                  <a:lnTo>
                    <a:pt x="1132989" y="150462"/>
                  </a:lnTo>
                  <a:lnTo>
                    <a:pt x="1128760" y="133279"/>
                  </a:lnTo>
                  <a:lnTo>
                    <a:pt x="1121708" y="118190"/>
                  </a:lnTo>
                  <a:lnTo>
                    <a:pt x="1119490" y="115271"/>
                  </a:lnTo>
                  <a:close/>
                </a:path>
                <a:path w="1350010" h="260984">
                  <a:moveTo>
                    <a:pt x="1308638" y="118262"/>
                  </a:moveTo>
                  <a:lnTo>
                    <a:pt x="1268141" y="118262"/>
                  </a:lnTo>
                  <a:lnTo>
                    <a:pt x="1268141" y="206217"/>
                  </a:lnTo>
                  <a:lnTo>
                    <a:pt x="1280882" y="247117"/>
                  </a:lnTo>
                  <a:lnTo>
                    <a:pt x="1319117" y="260687"/>
                  </a:lnTo>
                  <a:lnTo>
                    <a:pt x="1324885" y="260687"/>
                  </a:lnTo>
                  <a:lnTo>
                    <a:pt x="1330753" y="260071"/>
                  </a:lnTo>
                  <a:lnTo>
                    <a:pt x="1342627" y="257634"/>
                  </a:lnTo>
                  <a:lnTo>
                    <a:pt x="1346874" y="256302"/>
                  </a:lnTo>
                  <a:lnTo>
                    <a:pt x="1349437" y="254857"/>
                  </a:lnTo>
                  <a:lnTo>
                    <a:pt x="1349437" y="227201"/>
                  </a:lnTo>
                  <a:lnTo>
                    <a:pt x="1324231" y="227201"/>
                  </a:lnTo>
                  <a:lnTo>
                    <a:pt x="1318200" y="225040"/>
                  </a:lnTo>
                  <a:lnTo>
                    <a:pt x="1310535" y="216382"/>
                  </a:lnTo>
                  <a:lnTo>
                    <a:pt x="1308638" y="208944"/>
                  </a:lnTo>
                  <a:lnTo>
                    <a:pt x="1308638" y="118262"/>
                  </a:lnTo>
                  <a:close/>
                </a:path>
                <a:path w="1350010" h="260984">
                  <a:moveTo>
                    <a:pt x="1208105" y="118262"/>
                  </a:moveTo>
                  <a:lnTo>
                    <a:pt x="1167294" y="118262"/>
                  </a:lnTo>
                  <a:lnTo>
                    <a:pt x="1167294" y="256528"/>
                  </a:lnTo>
                  <a:lnTo>
                    <a:pt x="1208105" y="256528"/>
                  </a:lnTo>
                  <a:lnTo>
                    <a:pt x="1208105" y="118262"/>
                  </a:lnTo>
                  <a:close/>
                </a:path>
                <a:path w="1350010" h="260984">
                  <a:moveTo>
                    <a:pt x="1349437" y="221534"/>
                  </a:moveTo>
                  <a:lnTo>
                    <a:pt x="1346987" y="223117"/>
                  </a:lnTo>
                  <a:lnTo>
                    <a:pt x="1344134" y="224424"/>
                  </a:lnTo>
                  <a:lnTo>
                    <a:pt x="1337576" y="226648"/>
                  </a:lnTo>
                  <a:lnTo>
                    <a:pt x="1334773" y="227201"/>
                  </a:lnTo>
                  <a:lnTo>
                    <a:pt x="1349437" y="227201"/>
                  </a:lnTo>
                  <a:lnTo>
                    <a:pt x="1349437" y="221534"/>
                  </a:lnTo>
                  <a:close/>
                </a:path>
                <a:path w="1350010" h="260984">
                  <a:moveTo>
                    <a:pt x="1349437" y="85291"/>
                  </a:moveTo>
                  <a:lnTo>
                    <a:pt x="1138645" y="85291"/>
                  </a:lnTo>
                  <a:lnTo>
                    <a:pt x="1138645" y="118262"/>
                  </a:lnTo>
                  <a:lnTo>
                    <a:pt x="1349437" y="118262"/>
                  </a:lnTo>
                  <a:lnTo>
                    <a:pt x="1349437" y="85291"/>
                  </a:lnTo>
                  <a:close/>
                </a:path>
                <a:path w="1350010" h="260984">
                  <a:moveTo>
                    <a:pt x="1234818" y="0"/>
                  </a:moveTo>
                  <a:lnTo>
                    <a:pt x="1229943" y="0"/>
                  </a:lnTo>
                  <a:lnTo>
                    <a:pt x="1216814" y="1076"/>
                  </a:lnTo>
                  <a:lnTo>
                    <a:pt x="1177185" y="26469"/>
                  </a:lnTo>
                  <a:lnTo>
                    <a:pt x="1167294" y="61455"/>
                  </a:lnTo>
                  <a:lnTo>
                    <a:pt x="1167294" y="85291"/>
                  </a:lnTo>
                  <a:lnTo>
                    <a:pt x="1208105" y="85291"/>
                  </a:lnTo>
                  <a:lnTo>
                    <a:pt x="1208105" y="54306"/>
                  </a:lnTo>
                  <a:lnTo>
                    <a:pt x="1210379" y="46503"/>
                  </a:lnTo>
                  <a:lnTo>
                    <a:pt x="1219489" y="35961"/>
                  </a:lnTo>
                  <a:lnTo>
                    <a:pt x="1225985" y="33322"/>
                  </a:lnTo>
                  <a:lnTo>
                    <a:pt x="1252912" y="33322"/>
                  </a:lnTo>
                  <a:lnTo>
                    <a:pt x="1252912" y="2990"/>
                  </a:lnTo>
                  <a:lnTo>
                    <a:pt x="1250022" y="1985"/>
                  </a:lnTo>
                  <a:lnTo>
                    <a:pt x="1246692" y="1256"/>
                  </a:lnTo>
                  <a:lnTo>
                    <a:pt x="1239153" y="238"/>
                  </a:lnTo>
                  <a:lnTo>
                    <a:pt x="1234818" y="0"/>
                  </a:lnTo>
                  <a:close/>
                </a:path>
                <a:path w="1350010" h="260984">
                  <a:moveTo>
                    <a:pt x="1308638" y="34491"/>
                  </a:moveTo>
                  <a:lnTo>
                    <a:pt x="1268141" y="46792"/>
                  </a:lnTo>
                  <a:lnTo>
                    <a:pt x="1268141" y="85291"/>
                  </a:lnTo>
                  <a:lnTo>
                    <a:pt x="1308638" y="85291"/>
                  </a:lnTo>
                  <a:lnTo>
                    <a:pt x="1308638" y="34491"/>
                  </a:lnTo>
                  <a:close/>
                </a:path>
                <a:path w="1350010" h="260984">
                  <a:moveTo>
                    <a:pt x="1252912" y="33322"/>
                  </a:moveTo>
                  <a:lnTo>
                    <a:pt x="1238739" y="33322"/>
                  </a:lnTo>
                  <a:lnTo>
                    <a:pt x="1242596" y="33875"/>
                  </a:lnTo>
                  <a:lnTo>
                    <a:pt x="1249243" y="36086"/>
                  </a:lnTo>
                  <a:lnTo>
                    <a:pt x="1251580" y="37029"/>
                  </a:lnTo>
                  <a:lnTo>
                    <a:pt x="1252912" y="37808"/>
                  </a:lnTo>
                  <a:lnTo>
                    <a:pt x="1252912" y="33322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>
              <a:pPr marL="0" marR="0" lvl="0" indent="0" algn="l" defTabSz="27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5A7E24F7-DBF2-4947-8B69-EB76C67F5A72}"/>
                </a:ext>
              </a:extLst>
            </p:cNvPr>
            <p:cNvSpPr/>
            <p:nvPr/>
          </p:nvSpPr>
          <p:spPr>
            <a:xfrm>
              <a:off x="964293" y="492424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5" h="189865">
                  <a:moveTo>
                    <a:pt x="189719" y="0"/>
                  </a:moveTo>
                  <a:lnTo>
                    <a:pt x="0" y="0"/>
                  </a:lnTo>
                  <a:lnTo>
                    <a:pt x="0" y="189719"/>
                  </a:lnTo>
                  <a:lnTo>
                    <a:pt x="189719" y="189719"/>
                  </a:lnTo>
                  <a:lnTo>
                    <a:pt x="189719" y="0"/>
                  </a:lnTo>
                  <a:close/>
                </a:path>
              </a:pathLst>
            </a:custGeom>
            <a:solidFill>
              <a:srgbClr val="EF5124"/>
            </a:solidFill>
          </p:spPr>
          <p:txBody>
            <a:bodyPr wrap="square" lIns="0" tIns="0" rIns="0" bIns="0" rtlCol="0"/>
            <a:lstStyle/>
            <a:p>
              <a:pPr marL="0" marR="0" lvl="0" indent="0" algn="l" defTabSz="27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E7122758-B995-7D4A-83DE-116514C8E540}"/>
                </a:ext>
              </a:extLst>
            </p:cNvPr>
            <p:cNvSpPr/>
            <p:nvPr/>
          </p:nvSpPr>
          <p:spPr>
            <a:xfrm>
              <a:off x="1173752" y="492424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5" h="189865">
                  <a:moveTo>
                    <a:pt x="189719" y="0"/>
                  </a:moveTo>
                  <a:lnTo>
                    <a:pt x="0" y="0"/>
                  </a:lnTo>
                  <a:lnTo>
                    <a:pt x="0" y="189719"/>
                  </a:lnTo>
                  <a:lnTo>
                    <a:pt x="189719" y="189719"/>
                  </a:lnTo>
                  <a:lnTo>
                    <a:pt x="189719" y="0"/>
                  </a:lnTo>
                  <a:close/>
                </a:path>
              </a:pathLst>
            </a:custGeom>
            <a:solidFill>
              <a:srgbClr val="7EBA42"/>
            </a:solidFill>
          </p:spPr>
          <p:txBody>
            <a:bodyPr wrap="square" lIns="0" tIns="0" rIns="0" bIns="0" rtlCol="0"/>
            <a:lstStyle/>
            <a:p>
              <a:pPr marL="0" marR="0" lvl="0" indent="0" algn="l" defTabSz="27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E34EFC6F-B379-C64B-AF82-854532B36055}"/>
                </a:ext>
              </a:extLst>
            </p:cNvPr>
            <p:cNvSpPr/>
            <p:nvPr/>
          </p:nvSpPr>
          <p:spPr>
            <a:xfrm>
              <a:off x="964293" y="701871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5" h="189865">
                  <a:moveTo>
                    <a:pt x="189719" y="0"/>
                  </a:moveTo>
                  <a:lnTo>
                    <a:pt x="0" y="0"/>
                  </a:lnTo>
                  <a:lnTo>
                    <a:pt x="0" y="189719"/>
                  </a:lnTo>
                  <a:lnTo>
                    <a:pt x="189719" y="189719"/>
                  </a:lnTo>
                  <a:lnTo>
                    <a:pt x="189719" y="0"/>
                  </a:lnTo>
                  <a:close/>
                </a:path>
              </a:pathLst>
            </a:custGeom>
            <a:solidFill>
              <a:srgbClr val="309FDA"/>
            </a:solidFill>
          </p:spPr>
          <p:txBody>
            <a:bodyPr wrap="square" lIns="0" tIns="0" rIns="0" bIns="0" rtlCol="0"/>
            <a:lstStyle/>
            <a:p>
              <a:pPr marL="0" marR="0" lvl="0" indent="0" algn="l" defTabSz="27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0E14BFEE-5121-5042-BCEC-49B5407C4700}"/>
                </a:ext>
              </a:extLst>
            </p:cNvPr>
            <p:cNvSpPr/>
            <p:nvPr/>
          </p:nvSpPr>
          <p:spPr>
            <a:xfrm>
              <a:off x="1173752" y="701871"/>
              <a:ext cx="189865" cy="189865"/>
            </a:xfrm>
            <a:custGeom>
              <a:avLst/>
              <a:gdLst/>
              <a:ahLst/>
              <a:cxnLst/>
              <a:rect l="l" t="t" r="r" b="b"/>
              <a:pathLst>
                <a:path w="189865" h="189865">
                  <a:moveTo>
                    <a:pt x="189719" y="0"/>
                  </a:moveTo>
                  <a:lnTo>
                    <a:pt x="0" y="0"/>
                  </a:lnTo>
                  <a:lnTo>
                    <a:pt x="0" y="189719"/>
                  </a:lnTo>
                  <a:lnTo>
                    <a:pt x="189719" y="189719"/>
                  </a:lnTo>
                  <a:lnTo>
                    <a:pt x="189719" y="0"/>
                  </a:lnTo>
                  <a:close/>
                </a:path>
              </a:pathLst>
            </a:custGeom>
            <a:solidFill>
              <a:srgbClr val="FCB813"/>
            </a:solidFill>
          </p:spPr>
          <p:txBody>
            <a:bodyPr wrap="square" lIns="0" tIns="0" rIns="0" bIns="0" rtlCol="0"/>
            <a:lstStyle/>
            <a:p>
              <a:pPr marL="0" marR="0" lvl="0" indent="0" algn="l" defTabSz="27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9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CB0653C0-63A3-4486-B60B-EB301B148C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4987" y="2936575"/>
            <a:ext cx="6097002" cy="230832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Azure AI</a:t>
            </a:r>
            <a:b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</a:b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Enterprise-ready AI services for your production workloads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Online Media 1" title="Microsoft AI Commercial Featuring Common 720p">
            <a:hlinkClick r:id="" action="ppaction://media"/>
            <a:extLst>
              <a:ext uri="{FF2B5EF4-FFF2-40B4-BE49-F238E27FC236}">
                <a16:creationId xmlns:a16="http://schemas.microsoft.com/office/drawing/2014/main" id="{FDA684D0-C145-4C62-9880-2D5E760CF99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Placeholder 3">
            <a:extLst>
              <a:ext uri="{FF2B5EF4-FFF2-40B4-BE49-F238E27FC236}">
                <a16:creationId xmlns:a16="http://schemas.microsoft.com/office/drawing/2014/main" id="{F3FCDAA8-D018-4178-BC4A-7319364E9FB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1019" y="443611"/>
            <a:ext cx="2941539" cy="44319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olzl Book" panose="00000500000000000000" pitchFamily="2" charset="0"/>
                <a:cs typeface="Segoe UI" pitchFamily="34" charset="0"/>
              </a:rPr>
              <a:t>AI Portfolio</a:t>
            </a:r>
            <a:endParaRPr lang="en-US" dirty="0">
              <a:solidFill>
                <a:schemeClr val="tx1"/>
              </a:solidFill>
              <a:latin typeface="Stolzl Book" panose="00000500000000000000" pitchFamily="2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AFB6990-EA04-4145-8399-2D4F9A65D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073" y="1543677"/>
            <a:ext cx="663236" cy="663236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4656D4-C284-4ADB-838F-41B1279FF3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8574" y="2185669"/>
            <a:ext cx="914400" cy="465054"/>
          </a:xfrm>
        </p:spPr>
        <p:txBody>
          <a:bodyPr>
            <a:normAutofit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200" dirty="0">
                <a:latin typeface="Stolzl Book"/>
              </a:rPr>
              <a:t>Business Users</a:t>
            </a:r>
          </a:p>
        </p:txBody>
      </p:sp>
      <p:sp>
        <p:nvSpPr>
          <p:cNvPr id="73" name="Left Brace 72" descr="Comprising of Applications and Power Platform.">
            <a:extLst>
              <a:ext uri="{FF2B5EF4-FFF2-40B4-BE49-F238E27FC236}">
                <a16:creationId xmlns:a16="http://schemas.microsoft.com/office/drawing/2014/main" id="{07D062C2-77A2-499C-95AC-F557FBB29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531293" y="1107218"/>
            <a:ext cx="394857" cy="1914449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accent1">
                <a:alpha val="77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AA9DD62-4591-44C8-89AE-AC73AC2CD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3953" y="1110000"/>
            <a:ext cx="2570162" cy="307480"/>
          </a:xfrm>
        </p:spPr>
        <p:txBody>
          <a:bodyPr>
            <a:normAutofit fontScale="92500" lnSpcReduction="20000"/>
          </a:bodyPr>
          <a:lstStyle/>
          <a:p>
            <a:pPr lvl="0" algn="ctr" defTabSz="83922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defRPr/>
            </a:pPr>
            <a:r>
              <a:rPr lang="en-US" sz="1800" dirty="0">
                <a:solidFill>
                  <a:srgbClr val="50E6FF"/>
                </a:solidFill>
                <a:latin typeface="Segoe UI Semibold"/>
                <a:ea typeface="+mj-ea"/>
                <a:cs typeface="+mj-cs"/>
              </a:rPr>
              <a:t>Applications</a:t>
            </a:r>
          </a:p>
        </p:txBody>
      </p:sp>
      <p:pic>
        <p:nvPicPr>
          <p:cNvPr id="7" name="Picture 6" descr="Microsoft 365 logo">
            <a:extLst>
              <a:ext uri="{FF2B5EF4-FFF2-40B4-BE49-F238E27FC236}">
                <a16:creationId xmlns:a16="http://schemas.microsoft.com/office/drawing/2014/main" id="{32002A85-2084-4177-B4F2-E7A2D5DA8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85" y="1394523"/>
            <a:ext cx="1519328" cy="558412"/>
          </a:xfrm>
          <a:prstGeom prst="rect">
            <a:avLst/>
          </a:prstGeom>
        </p:spPr>
      </p:pic>
      <p:pic>
        <p:nvPicPr>
          <p:cNvPr id="9" name="Picture 8" descr="Microsoft Dynamics 365 logo">
            <a:extLst>
              <a:ext uri="{FF2B5EF4-FFF2-40B4-BE49-F238E27FC236}">
                <a16:creationId xmlns:a16="http://schemas.microsoft.com/office/drawing/2014/main" id="{16B23EB5-79F2-4AC2-AD36-7A48911616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42" y="1343987"/>
            <a:ext cx="1478630" cy="650338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08E77C9-00EC-4C93-B442-B2D7606B84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3613" y="1570501"/>
            <a:ext cx="2103438" cy="153888"/>
          </a:xfrm>
        </p:spPr>
        <p:txBody>
          <a:bodyPr>
            <a:noAutofit/>
          </a:bodyPr>
          <a:lstStyle/>
          <a:p>
            <a:pPr lvl="0" algn="ctr" defTabSz="932742">
              <a:lnSpc>
                <a:spcPts val="1200"/>
              </a:lnSpc>
              <a:buSzTx/>
              <a:defRPr/>
            </a:pPr>
            <a:r>
              <a:rPr lang="en-US" sz="1200" kern="0" dirty="0">
                <a:solidFill>
                  <a:prstClr val="white"/>
                </a:solidFill>
                <a:cs typeface="Arial" charset="0"/>
              </a:rPr>
              <a:t>Partner Solutions</a:t>
            </a:r>
            <a:endParaRPr lang="en-US" sz="1600" b="1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9CC591DB-1E01-4E1F-BD24-B59D6237ED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2007" y="2058217"/>
            <a:ext cx="1847241" cy="377243"/>
          </a:xfrm>
        </p:spPr>
        <p:txBody>
          <a:bodyPr/>
          <a:lstStyle/>
          <a:p>
            <a:pPr lvl="0" algn="ctr" defTabSz="83922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defRPr/>
            </a:pPr>
            <a:r>
              <a:rPr lang="en-US" sz="1800" dirty="0">
                <a:solidFill>
                  <a:srgbClr val="50E6FF"/>
                </a:solidFill>
                <a:latin typeface="Segoe UI Semibold"/>
                <a:ea typeface="+mj-ea"/>
                <a:cs typeface="+mj-cs"/>
              </a:rPr>
              <a:t>Power Platform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6BFA5D-36FC-4258-891A-809368FBD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693" y="2408122"/>
            <a:ext cx="298456" cy="298456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04B9247-74CF-43D8-9E3D-3CE451F47A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16134" y="2737040"/>
            <a:ext cx="2263206" cy="267305"/>
          </a:xfrm>
        </p:spPr>
        <p:txBody>
          <a:bodyPr>
            <a:no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kern="0" dirty="0">
                <a:solidFill>
                  <a:prstClr val="white"/>
                </a:solidFill>
                <a:cs typeface="Arial" charset="0"/>
              </a:rPr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725028B-C188-4DB5-8F59-08BEAAD79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7547" y="2424640"/>
            <a:ext cx="298455" cy="298455"/>
          </a:xfrm>
          <a:prstGeom prst="rect">
            <a:avLst/>
          </a:prstGeom>
        </p:spPr>
      </p:pic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D269626-59AB-4437-BE83-2C8EBD9CF7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9340" y="2706577"/>
            <a:ext cx="2154853" cy="290845"/>
          </a:xfrm>
        </p:spPr>
        <p:txBody>
          <a:bodyPr>
            <a:noAutofit/>
          </a:bodyPr>
          <a:lstStyle/>
          <a:p>
            <a:pPr algn="ctr" defTabSz="932742">
              <a:lnSpc>
                <a:spcPct val="120000"/>
              </a:lnSpc>
              <a:defRPr/>
            </a:pPr>
            <a:r>
              <a:rPr lang="en-US" kern="0" dirty="0">
                <a:solidFill>
                  <a:prstClr val="white"/>
                </a:solidFill>
                <a:cs typeface="Arial" charset="0"/>
              </a:rPr>
              <a:t>Power Apps</a:t>
            </a:r>
            <a:endParaRPr lang="en-IN" kern="0" dirty="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9494DCC-901E-4D5B-B75C-19CE4365A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789" y="2413205"/>
            <a:ext cx="286853" cy="286854"/>
          </a:xfrm>
          <a:prstGeom prst="rect">
            <a:avLst/>
          </a:prstGeom>
        </p:spPr>
      </p:pic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1177A351-B02E-47BF-B433-7B47BCF8F8E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34193" y="2730821"/>
            <a:ext cx="2053122" cy="290845"/>
          </a:xfrm>
        </p:spPr>
        <p:txBody>
          <a:bodyPr>
            <a:normAutofit/>
          </a:bodyPr>
          <a:lstStyle/>
          <a:p>
            <a:pPr algn="ctr"/>
            <a:r>
              <a:rPr lang="en-US" sz="1000" kern="0" dirty="0">
                <a:solidFill>
                  <a:prstClr val="white"/>
                </a:solidFill>
                <a:cs typeface="Arial" charset="0"/>
              </a:rPr>
              <a:t>Power Automate</a:t>
            </a:r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F22BEB8-3DEB-472D-B461-6469BD11F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6949" y="2418823"/>
            <a:ext cx="301307" cy="301307"/>
          </a:xfrm>
          <a:prstGeom prst="rect">
            <a:avLst/>
          </a:prstGeom>
        </p:spPr>
      </p:pic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92762AF-8747-49F4-88F4-4461C1FEEA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87315" y="2744373"/>
            <a:ext cx="2154853" cy="237377"/>
          </a:xfrm>
        </p:spPr>
        <p:txBody>
          <a:bodyPr>
            <a:normAutofit/>
          </a:bodyPr>
          <a:lstStyle/>
          <a:p>
            <a:pPr algn="ctr"/>
            <a:r>
              <a:rPr lang="en-US" sz="1000" kern="0" dirty="0">
                <a:solidFill>
                  <a:prstClr val="white"/>
                </a:solidFill>
                <a:cs typeface="Arial" charset="0"/>
              </a:rPr>
              <a:t>Power Virtual Agents</a:t>
            </a:r>
            <a:endParaRPr lang="en-IN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74C0F26-7754-47FB-9039-00EEB469D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677" y="4532079"/>
            <a:ext cx="663237" cy="663237"/>
          </a:xfrm>
          <a:prstGeom prst="rect">
            <a:avLst/>
          </a:prstGeom>
        </p:spPr>
      </p:pic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8BABD630-D65A-491B-AC43-F43B6BBA0D8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1036" y="5182235"/>
            <a:ext cx="1170849" cy="533332"/>
          </a:xfrm>
        </p:spPr>
        <p:txBody>
          <a:bodyPr>
            <a:normAutofit fontScale="92500" lnSpcReduction="20000"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200" dirty="0">
                <a:latin typeface="Stolzl Book"/>
              </a:rPr>
              <a:t>Developers &amp; Data Scientists </a:t>
            </a:r>
          </a:p>
        </p:txBody>
      </p:sp>
      <p:sp>
        <p:nvSpPr>
          <p:cNvPr id="75" name="Left Brace 74" descr="Comprising of Scenario-Based Services, Customizable AI Models and ML Platform.">
            <a:extLst>
              <a:ext uri="{FF2B5EF4-FFF2-40B4-BE49-F238E27FC236}">
                <a16:creationId xmlns:a16="http://schemas.microsoft.com/office/drawing/2014/main" id="{D7214B69-CD3D-458A-8A16-4C16DE1758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535322" y="3156916"/>
            <a:ext cx="394857" cy="3431525"/>
          </a:xfrm>
          <a:prstGeom prst="leftBrace">
            <a:avLst/>
          </a:prstGeom>
          <a:ln w="19050">
            <a:solidFill>
              <a:schemeClr val="accent1">
                <a:alpha val="77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9D433581-96B3-454F-90C6-8C5C874E09C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845769" y="3069231"/>
            <a:ext cx="1290637" cy="276999"/>
          </a:xfrm>
        </p:spPr>
        <p:txBody>
          <a:bodyPr>
            <a:normAutofit fontScale="85000" lnSpcReduction="20000"/>
          </a:bodyPr>
          <a:lstStyle/>
          <a:p>
            <a:pPr marL="0" lvl="1" algn="ctr" defTabSz="839225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prstClr val="white"/>
                </a:solidFill>
                <a:latin typeface="Segoe UI Semibold"/>
                <a:ea typeface="+mj-ea"/>
                <a:cs typeface="+mj-cs"/>
              </a:rPr>
              <a:t>Azure AI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B36AE36F-1503-4159-9473-8082BC239B1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59892" y="3371275"/>
            <a:ext cx="2053122" cy="275436"/>
          </a:xfrm>
        </p:spPr>
        <p:txBody>
          <a:bodyPr>
            <a:normAutofit fontScale="92500" lnSpcReduction="10000"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Scenario-Based Services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98D031C1-34B5-42FE-B379-EEBA6D3F6AD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05042" y="3608187"/>
            <a:ext cx="1581150" cy="328471"/>
          </a:xfrm>
        </p:spPr>
        <p:txBody>
          <a:bodyPr>
            <a:normAutofit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100" kern="0" dirty="0">
                <a:solidFill>
                  <a:prstClr val="white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Applied AI Services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D934EDD0-8270-4C32-B94B-C2EA1454712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134587" y="3951341"/>
            <a:ext cx="1672762" cy="296897"/>
          </a:xfrm>
        </p:spPr>
        <p:txBody>
          <a:bodyPr/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Bot Service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BA5A3E5A-16E3-49CA-ADD6-D6682B31F0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052499" y="3860579"/>
            <a:ext cx="1005010" cy="400232"/>
          </a:xfrm>
        </p:spPr>
        <p:txBody>
          <a:bodyPr>
            <a:normAutofit/>
          </a:bodyPr>
          <a:lstStyle/>
          <a:p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Cognitive Search</a:t>
            </a:r>
            <a:endParaRPr lang="en-IN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05457CD8-576C-4AEE-9699-59072DEFA4B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203953" y="3872978"/>
            <a:ext cx="1078982" cy="390073"/>
          </a:xfrm>
        </p:spPr>
        <p:txBody>
          <a:bodyPr>
            <a:normAutofit/>
          </a:bodyPr>
          <a:lstStyle/>
          <a:p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Form Recognizer</a:t>
            </a:r>
            <a:endParaRPr lang="en-IN" dirty="0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B59F5A4B-7E66-491B-8CA4-7333148B9C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82425" y="3942073"/>
            <a:ext cx="1253253" cy="270851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Video Analyzer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24DAC72-455E-4A0E-B9C0-B257EB21AC8B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535678" y="3952494"/>
            <a:ext cx="1253253" cy="295744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Metrics Advisor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39E4DFCC-7D96-40CF-9C17-C27C2168D78E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761263" y="3921592"/>
            <a:ext cx="1465579" cy="274004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buSzTx/>
            </a:pPr>
            <a:r>
              <a:rPr lang="en-US" sz="1000" dirty="0">
                <a:solidFill>
                  <a:prstClr val="white"/>
                </a:solidFill>
              </a:rPr>
              <a:t>Immersive Reader 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1E9E353B-7D95-4354-BD66-53C030E5AABF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249664" y="4367905"/>
            <a:ext cx="2473779" cy="241876"/>
          </a:xfrm>
        </p:spPr>
        <p:txBody>
          <a:bodyPr>
            <a:normAutofit fontScale="85000" lnSpcReduction="20000"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Customizable AI Models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533E7F6D-6F9C-4420-B40D-79C70A02248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5396295" y="4662629"/>
            <a:ext cx="2187688" cy="331117"/>
          </a:xfrm>
        </p:spPr>
        <p:txBody>
          <a:bodyPr/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100" kern="0">
                <a:solidFill>
                  <a:prstClr val="white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Cognitive Services</a:t>
            </a:r>
          </a:p>
        </p:txBody>
      </p:sp>
      <p:grpSp>
        <p:nvGrpSpPr>
          <p:cNvPr id="94" name="Vision">
            <a:extLst>
              <a:ext uri="{FF2B5EF4-FFF2-40B4-BE49-F238E27FC236}">
                <a16:creationId xmlns:a16="http://schemas.microsoft.com/office/drawing/2014/main" id="{E017B34B-1975-46BF-B63C-B7636CAF4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7310" y="4885800"/>
            <a:ext cx="352649" cy="366082"/>
            <a:chOff x="5548028" y="2938515"/>
            <a:chExt cx="455215" cy="46187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2295559-A8F7-4875-87B6-E8336D889CC1}"/>
                </a:ext>
              </a:extLst>
            </p:cNvPr>
            <p:cNvGrpSpPr/>
            <p:nvPr/>
          </p:nvGrpSpPr>
          <p:grpSpPr>
            <a:xfrm>
              <a:off x="5548028" y="2938515"/>
              <a:ext cx="455215" cy="461879"/>
              <a:chOff x="5548028" y="2938515"/>
              <a:chExt cx="455215" cy="461879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2CEB33E-D24D-4A4C-B180-D9C6F35A0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>
                <a:off x="5548028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F40BCFD-C0A8-4F5A-ACBF-151DFCCF7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 flipV="1">
                <a:off x="5548028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4575FAA-28DD-4CB0-A238-6C0C56452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 flipH="1">
                <a:off x="5936403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DE2D7EE-6C1F-4612-ADBF-746E9B815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 flipH="1" flipV="1">
                <a:off x="5936403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0C633C8-78BC-419F-8ECD-8C71A5667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766348" y="3250307"/>
              <a:ext cx="268" cy="7231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1115647-3B21-4D90-BE4C-23E54A2CD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5774393" y="3022477"/>
              <a:ext cx="25349" cy="14503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ACC0CF5-1E44-410F-B26C-E6510C471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3" idx="1"/>
            </p:cNvCxnSpPr>
            <p:nvPr/>
          </p:nvCxnSpPr>
          <p:spPr>
            <a:xfrm flipH="1">
              <a:off x="5687889" y="3064353"/>
              <a:ext cx="190122" cy="179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659BCE-82C6-4C4E-8BD8-AB5C461F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8" idx="0"/>
              <a:endCxn id="114" idx="2"/>
            </p:cNvCxnSpPr>
            <p:nvPr/>
          </p:nvCxnSpPr>
          <p:spPr>
            <a:xfrm flipH="1" flipV="1">
              <a:off x="5666912" y="3087123"/>
              <a:ext cx="132830" cy="38433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90507E4-1C05-4C0E-BD2C-05093EF8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9741" y="3072522"/>
              <a:ext cx="69901" cy="2636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0AC562-C282-47C8-9A3D-AE88FE15F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2166" y="3142233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F1343FE-AD7C-4AB7-9FD6-4C150E5F9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792962" y="3145048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483B4C5-0445-44C3-B122-8861503E9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1"/>
            </p:cNvCxnSpPr>
            <p:nvPr/>
          </p:nvCxnSpPr>
          <p:spPr>
            <a:xfrm flipH="1" flipV="1">
              <a:off x="5681745" y="3220382"/>
              <a:ext cx="76680" cy="19901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C461EF-CDB4-4302-9674-5CCC8FD5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5800381" y="3223197"/>
              <a:ext cx="78840" cy="17087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2B9C9F8-ADFD-49D1-8121-6E67DA523700}"/>
                </a:ext>
              </a:extLst>
            </p:cNvPr>
            <p:cNvGrpSpPr/>
            <p:nvPr/>
          </p:nvGrpSpPr>
          <p:grpSpPr>
            <a:xfrm>
              <a:off x="5645933" y="2971785"/>
              <a:ext cx="274035" cy="404067"/>
              <a:chOff x="5636354" y="2960513"/>
              <a:chExt cx="274035" cy="404067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61A0ED6-33C5-45C3-A871-979F63888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57785" y="332262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6CB8AE9-B43B-4387-8F20-AAD90BC0E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48846" y="320803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2A2393C-F907-4B09-A4B0-E6960348BE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69184" y="311428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634825A-0B78-4AA1-9A2D-AC8EC24A3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868432" y="3188537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B08E250-3425-4E8F-8A33-B03C846E5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636354" y="318820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565C522-5739-4424-82F3-321F94FBFAB6}"/>
                  </a:ext>
                </a:extLst>
              </p:cNvPr>
              <p:cNvGrpSpPr/>
              <p:nvPr/>
            </p:nvGrpSpPr>
            <p:grpSpPr>
              <a:xfrm>
                <a:off x="5636354" y="2960513"/>
                <a:ext cx="274035" cy="115338"/>
                <a:chOff x="5636354" y="2960513"/>
                <a:chExt cx="274035" cy="115338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BBE2FB1-C65D-4E30-9F24-EC889BEEF3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748846" y="2960513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6042FB7-93A9-449C-885A-75CD79DF1C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868432" y="3032102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98F88E2E-A857-4ED3-B8EC-BC5AEFEE5D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636354" y="3033894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B0F435A8-4113-4EF9-A7BC-3BE330BC512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383644" y="5318057"/>
            <a:ext cx="2075275" cy="253697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DF7185-1294-46BF-B35D-6D8DCBFE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0058" y="4875572"/>
            <a:ext cx="389565" cy="325609"/>
            <a:chOff x="5135117" y="4566359"/>
            <a:chExt cx="389565" cy="325609"/>
          </a:xfrm>
        </p:grpSpPr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28D7B1B0-DC4F-42DB-A7D1-DDA341CA6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76793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35A90CE3-A509-44AB-8C34-3B4DA7E2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22522" y="4566359"/>
              <a:ext cx="15565" cy="325609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7FF33921-4797-4E25-A321-BD538F062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68818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8633D1A3-DE62-4BCC-9DC0-F703F66F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5117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104F676C-AA1D-456D-8978-AD573B6CC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2113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7" name="Rectangle: Rounded Corners 316">
              <a:extLst>
                <a:ext uri="{FF2B5EF4-FFF2-40B4-BE49-F238E27FC236}">
                  <a16:creationId xmlns:a16="http://schemas.microsoft.com/office/drawing/2014/main" id="{EC9D1E00-8316-462F-9C83-5EF17E301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8393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8" name="Rectangle: Rounded Corners 317">
              <a:extLst>
                <a:ext uri="{FF2B5EF4-FFF2-40B4-BE49-F238E27FC236}">
                  <a16:creationId xmlns:a16="http://schemas.microsoft.com/office/drawing/2014/main" id="{747BD016-25CF-4559-BE46-B0EBC183E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17671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EBEAFA6F-607C-4093-BF85-3A5FEE3F8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58741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4D541E9A-9253-4A68-94B0-95B7ED82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8401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CE785590-632D-4EE4-97F7-EDDC518F9C1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458919" y="5296580"/>
            <a:ext cx="2075274" cy="253993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6B3110-F83B-4CEE-B99B-341279302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8009" y="4886732"/>
            <a:ext cx="317550" cy="311358"/>
            <a:chOff x="7203929" y="4575567"/>
            <a:chExt cx="317550" cy="311358"/>
          </a:xfrm>
        </p:grpSpPr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4EBD80-AA38-4E0E-808E-33EA67250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03929" y="4591770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8539211-C836-4422-8F89-BE7F4970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85189" y="4764733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76C5651-D8E2-474B-893B-2231324BF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8188466">
              <a:off x="7214503" y="4631172"/>
              <a:ext cx="290936" cy="179726"/>
            </a:xfrm>
            <a:custGeom>
              <a:avLst/>
              <a:gdLst>
                <a:gd name="connsiteX0" fmla="*/ 72342 w 509381"/>
                <a:gd name="connsiteY0" fmla="*/ 25018 h 341542"/>
                <a:gd name="connsiteX1" fmla="*/ 67298 w 509381"/>
                <a:gd name="connsiteY1" fmla="*/ 32041 h 341542"/>
                <a:gd name="connsiteX2" fmla="*/ 43259 w 509381"/>
                <a:gd name="connsiteY2" fmla="*/ 173878 h 341542"/>
                <a:gd name="connsiteX3" fmla="*/ 50859 w 509381"/>
                <a:gd name="connsiteY3" fmla="*/ 196938 h 341542"/>
                <a:gd name="connsiteX4" fmla="*/ 79332 w 509381"/>
                <a:gd name="connsiteY4" fmla="*/ 186206 h 341542"/>
                <a:gd name="connsiteX5" fmla="*/ 60605 w 509381"/>
                <a:gd name="connsiteY5" fmla="*/ 275386 h 341542"/>
                <a:gd name="connsiteX6" fmla="*/ 0 w 509381"/>
                <a:gd name="connsiteY6" fmla="*/ 216104 h 341542"/>
                <a:gd name="connsiteX7" fmla="*/ 24323 w 509381"/>
                <a:gd name="connsiteY7" fmla="*/ 206937 h 341542"/>
                <a:gd name="connsiteX8" fmla="*/ 15225 w 509381"/>
                <a:gd name="connsiteY8" fmla="*/ 179331 h 341542"/>
                <a:gd name="connsiteX9" fmla="*/ 42625 w 509381"/>
                <a:gd name="connsiteY9" fmla="*/ 17665 h 341542"/>
                <a:gd name="connsiteX10" fmla="*/ 55313 w 509381"/>
                <a:gd name="connsiteY10" fmla="*/ 0 h 341542"/>
                <a:gd name="connsiteX11" fmla="*/ 463819 w 509381"/>
                <a:gd name="connsiteY11" fmla="*/ 71088 h 341542"/>
                <a:gd name="connsiteX12" fmla="*/ 509381 w 509381"/>
                <a:gd name="connsiteY12" fmla="*/ 142583 h 341542"/>
                <a:gd name="connsiteX13" fmla="*/ 474254 w 509381"/>
                <a:gd name="connsiteY13" fmla="*/ 142583 h 341542"/>
                <a:gd name="connsiteX14" fmla="*/ 471059 w 509381"/>
                <a:gd name="connsiteY14" fmla="*/ 185182 h 341542"/>
                <a:gd name="connsiteX15" fmla="*/ 350884 w 509381"/>
                <a:gd name="connsiteY15" fmla="*/ 341542 h 341542"/>
                <a:gd name="connsiteX16" fmla="*/ 337746 w 509381"/>
                <a:gd name="connsiteY16" fmla="*/ 316191 h 341542"/>
                <a:gd name="connsiteX17" fmla="*/ 446495 w 509381"/>
                <a:gd name="connsiteY17" fmla="*/ 159805 h 341542"/>
                <a:gd name="connsiteX18" fmla="*/ 446962 w 509381"/>
                <a:gd name="connsiteY18" fmla="*/ 142583 h 341542"/>
                <a:gd name="connsiteX19" fmla="*/ 418256 w 509381"/>
                <a:gd name="connsiteY19" fmla="*/ 142583 h 34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381" h="341542">
                  <a:moveTo>
                    <a:pt x="72342" y="25018"/>
                  </a:moveTo>
                  <a:lnTo>
                    <a:pt x="67298" y="32041"/>
                  </a:lnTo>
                  <a:cubicBezTo>
                    <a:pt x="42761" y="74239"/>
                    <a:pt x="33649" y="124657"/>
                    <a:pt x="43259" y="173878"/>
                  </a:cubicBezTo>
                  <a:lnTo>
                    <a:pt x="50859" y="196938"/>
                  </a:lnTo>
                  <a:lnTo>
                    <a:pt x="79332" y="186206"/>
                  </a:lnTo>
                  <a:lnTo>
                    <a:pt x="60605" y="275386"/>
                  </a:lnTo>
                  <a:lnTo>
                    <a:pt x="0" y="216104"/>
                  </a:lnTo>
                  <a:lnTo>
                    <a:pt x="24323" y="206937"/>
                  </a:lnTo>
                  <a:lnTo>
                    <a:pt x="15225" y="179331"/>
                  </a:lnTo>
                  <a:cubicBezTo>
                    <a:pt x="4271" y="123230"/>
                    <a:pt x="14657" y="65762"/>
                    <a:pt x="42625" y="17665"/>
                  </a:cubicBezTo>
                  <a:lnTo>
                    <a:pt x="55313" y="0"/>
                  </a:lnTo>
                  <a:close/>
                  <a:moveTo>
                    <a:pt x="463819" y="71088"/>
                  </a:moveTo>
                  <a:lnTo>
                    <a:pt x="509381" y="142583"/>
                  </a:lnTo>
                  <a:lnTo>
                    <a:pt x="474254" y="142583"/>
                  </a:lnTo>
                  <a:lnTo>
                    <a:pt x="471059" y="185182"/>
                  </a:lnTo>
                  <a:cubicBezTo>
                    <a:pt x="456630" y="250192"/>
                    <a:pt x="414554" y="308545"/>
                    <a:pt x="350884" y="341542"/>
                  </a:cubicBezTo>
                  <a:lnTo>
                    <a:pt x="337746" y="316191"/>
                  </a:lnTo>
                  <a:cubicBezTo>
                    <a:pt x="399814" y="284026"/>
                    <a:pt x="438492" y="224396"/>
                    <a:pt x="446495" y="159805"/>
                  </a:cubicBezTo>
                  <a:lnTo>
                    <a:pt x="446962" y="142583"/>
                  </a:lnTo>
                  <a:lnTo>
                    <a:pt x="418256" y="142583"/>
                  </a:lnTo>
                  <a:close/>
                </a:path>
              </a:pathLst>
            </a:cu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44D8C092-FA8F-435B-80F3-701134EC1A3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534193" y="5287084"/>
            <a:ext cx="2075274" cy="295743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3C15BC-A6A2-4BE8-81C0-A9582BF57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84658" y="4889060"/>
            <a:ext cx="309543" cy="301558"/>
            <a:chOff x="9302126" y="4550136"/>
            <a:chExt cx="309543" cy="301558"/>
          </a:xfrm>
        </p:grpSpPr>
        <p:sp>
          <p:nvSpPr>
            <p:cNvPr id="306" name="Rectangle: Rounded Corners 305">
              <a:extLst>
                <a:ext uri="{FF2B5EF4-FFF2-40B4-BE49-F238E27FC236}">
                  <a16:creationId xmlns:a16="http://schemas.microsoft.com/office/drawing/2014/main" id="{9356E198-4B7B-412D-8BBD-65E699B6B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2700000">
              <a:off x="9539787" y="4664358"/>
              <a:ext cx="10568" cy="602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7D3D9836-1D59-4DE5-B2DA-46A43BE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8100000">
              <a:off x="9540080" y="4662592"/>
              <a:ext cx="9983" cy="6381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4" name="Circle: Hollow 293">
              <a:extLst>
                <a:ext uri="{FF2B5EF4-FFF2-40B4-BE49-F238E27FC236}">
                  <a16:creationId xmlns:a16="http://schemas.microsoft.com/office/drawing/2014/main" id="{16A504DA-06A1-40AE-887F-028C4F4E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472967" y="4625083"/>
              <a:ext cx="138702" cy="146827"/>
            </a:xfrm>
            <a:prstGeom prst="donut">
              <a:avLst>
                <a:gd name="adj" fmla="val 774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F48BD8E1-4837-452A-9A5F-F54C36831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9538128" y="4766580"/>
              <a:ext cx="14975" cy="5283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F6E86DE5-3863-4200-90D6-76AB60C9B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9539010" y="4782121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58F99C9D-997F-4962-8554-13F85B371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9539010" y="4810148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5FEE14D-1B3E-464C-9B46-6954C3536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5992" y="4550136"/>
              <a:ext cx="187111" cy="79344"/>
            </a:xfrm>
            <a:custGeom>
              <a:avLst/>
              <a:gdLst>
                <a:gd name="connsiteX0" fmla="*/ 233493 w 1713841"/>
                <a:gd name="connsiteY0" fmla="*/ 0 h 686542"/>
                <a:gd name="connsiteX1" fmla="*/ 1480348 w 1713841"/>
                <a:gd name="connsiteY1" fmla="*/ 0 h 686542"/>
                <a:gd name="connsiteX2" fmla="*/ 1713841 w 1713841"/>
                <a:gd name="connsiteY2" fmla="*/ 233493 h 686542"/>
                <a:gd name="connsiteX3" fmla="*/ 1713841 w 1713841"/>
                <a:gd name="connsiteY3" fmla="*/ 686542 h 686542"/>
                <a:gd name="connsiteX4" fmla="*/ 1608076 w 1713841"/>
                <a:gd name="connsiteY4" fmla="*/ 686542 h 686542"/>
                <a:gd name="connsiteX5" fmla="*/ 1608076 w 1713841"/>
                <a:gd name="connsiteY5" fmla="*/ 218163 h 686542"/>
                <a:gd name="connsiteX6" fmla="*/ 1497408 w 1713841"/>
                <a:gd name="connsiteY6" fmla="*/ 107495 h 686542"/>
                <a:gd name="connsiteX7" fmla="*/ 216432 w 1713841"/>
                <a:gd name="connsiteY7" fmla="*/ 107495 h 686542"/>
                <a:gd name="connsiteX8" fmla="*/ 105764 w 1713841"/>
                <a:gd name="connsiteY8" fmla="*/ 218163 h 686542"/>
                <a:gd name="connsiteX9" fmla="*/ 105764 w 1713841"/>
                <a:gd name="connsiteY9" fmla="*/ 686542 h 686542"/>
                <a:gd name="connsiteX10" fmla="*/ 0 w 1713841"/>
                <a:gd name="connsiteY10" fmla="*/ 686542 h 686542"/>
                <a:gd name="connsiteX11" fmla="*/ 0 w 1713841"/>
                <a:gd name="connsiteY11" fmla="*/ 233493 h 686542"/>
                <a:gd name="connsiteX12" fmla="*/ 233493 w 1713841"/>
                <a:gd name="connsiteY12" fmla="*/ 0 h 68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3841" h="686542">
                  <a:moveTo>
                    <a:pt x="233493" y="0"/>
                  </a:moveTo>
                  <a:lnTo>
                    <a:pt x="1480348" y="0"/>
                  </a:lnTo>
                  <a:cubicBezTo>
                    <a:pt x="1609303" y="0"/>
                    <a:pt x="1713841" y="104538"/>
                    <a:pt x="1713841" y="233493"/>
                  </a:cubicBezTo>
                  <a:lnTo>
                    <a:pt x="1713841" y="686542"/>
                  </a:lnTo>
                  <a:lnTo>
                    <a:pt x="1608076" y="686542"/>
                  </a:lnTo>
                  <a:lnTo>
                    <a:pt x="1608076" y="218163"/>
                  </a:lnTo>
                  <a:cubicBezTo>
                    <a:pt x="1608076" y="157043"/>
                    <a:pt x="1558528" y="107495"/>
                    <a:pt x="1497408" y="107495"/>
                  </a:cubicBezTo>
                  <a:lnTo>
                    <a:pt x="216432" y="107495"/>
                  </a:lnTo>
                  <a:cubicBezTo>
                    <a:pt x="155312" y="107495"/>
                    <a:pt x="105764" y="157043"/>
                    <a:pt x="105764" y="218163"/>
                  </a:cubicBezTo>
                  <a:lnTo>
                    <a:pt x="105764" y="686542"/>
                  </a:lnTo>
                  <a:lnTo>
                    <a:pt x="0" y="686542"/>
                  </a:lnTo>
                  <a:lnTo>
                    <a:pt x="0" y="233493"/>
                  </a:lnTo>
                  <a:cubicBezTo>
                    <a:pt x="0" y="104538"/>
                    <a:pt x="104538" y="0"/>
                    <a:pt x="233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CBCE02D-4F2C-4B91-8DA3-0C0478B6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02126" y="4625083"/>
              <a:ext cx="138702" cy="146827"/>
            </a:xfrm>
            <a:custGeom>
              <a:avLst/>
              <a:gdLst>
                <a:gd name="connsiteX0" fmla="*/ 839492 w 1270446"/>
                <a:gd name="connsiteY0" fmla="*/ 439038 h 1270446"/>
                <a:gd name="connsiteX1" fmla="*/ 770221 w 1270446"/>
                <a:gd name="connsiteY1" fmla="*/ 469850 h 1270446"/>
                <a:gd name="connsiteX2" fmla="*/ 581902 w 1270446"/>
                <a:gd name="connsiteY2" fmla="*/ 765659 h 1270446"/>
                <a:gd name="connsiteX3" fmla="*/ 490533 w 1270446"/>
                <a:gd name="connsiteY3" fmla="*/ 697532 h 1270446"/>
                <a:gd name="connsiteX4" fmla="*/ 394560 w 1270446"/>
                <a:gd name="connsiteY4" fmla="*/ 711519 h 1270446"/>
                <a:gd name="connsiteX5" fmla="*/ 408545 w 1270446"/>
                <a:gd name="connsiteY5" fmla="*/ 807493 h 1270446"/>
                <a:gd name="connsiteX6" fmla="*/ 553639 w 1270446"/>
                <a:gd name="connsiteY6" fmla="*/ 915676 h 1270446"/>
                <a:gd name="connsiteX7" fmla="*/ 604523 w 1270446"/>
                <a:gd name="connsiteY7" fmla="*/ 928560 h 1270446"/>
                <a:gd name="connsiteX8" fmla="*/ 618152 w 1270446"/>
                <a:gd name="connsiteY8" fmla="*/ 923785 h 1270446"/>
                <a:gd name="connsiteX9" fmla="*/ 620052 w 1270446"/>
                <a:gd name="connsiteY9" fmla="*/ 923736 h 1270446"/>
                <a:gd name="connsiteX10" fmla="*/ 627278 w 1270446"/>
                <a:gd name="connsiteY10" fmla="*/ 920589 h 1270446"/>
                <a:gd name="connsiteX11" fmla="*/ 629336 w 1270446"/>
                <a:gd name="connsiteY11" fmla="*/ 919869 h 1270446"/>
                <a:gd name="connsiteX12" fmla="*/ 629717 w 1270446"/>
                <a:gd name="connsiteY12" fmla="*/ 919528 h 1270446"/>
                <a:gd name="connsiteX13" fmla="*/ 644157 w 1270446"/>
                <a:gd name="connsiteY13" fmla="*/ 913240 h 1270446"/>
                <a:gd name="connsiteX14" fmla="*/ 663040 w 1270446"/>
                <a:gd name="connsiteY14" fmla="*/ 893615 h 1270446"/>
                <a:gd name="connsiteX15" fmla="*/ 885926 w 1270446"/>
                <a:gd name="connsiteY15" fmla="*/ 543510 h 1270446"/>
                <a:gd name="connsiteX16" fmla="*/ 864904 w 1270446"/>
                <a:gd name="connsiteY16" fmla="*/ 448827 h 1270446"/>
                <a:gd name="connsiteX17" fmla="*/ 839492 w 1270446"/>
                <a:gd name="connsiteY17" fmla="*/ 439038 h 1270446"/>
                <a:gd name="connsiteX18" fmla="*/ 635223 w 1270446"/>
                <a:gd name="connsiteY18" fmla="*/ 0 h 1270446"/>
                <a:gd name="connsiteX19" fmla="*/ 1270446 w 1270446"/>
                <a:gd name="connsiteY19" fmla="*/ 635223 h 1270446"/>
                <a:gd name="connsiteX20" fmla="*/ 635223 w 1270446"/>
                <a:gd name="connsiteY20" fmla="*/ 1270446 h 1270446"/>
                <a:gd name="connsiteX21" fmla="*/ 0 w 1270446"/>
                <a:gd name="connsiteY21" fmla="*/ 635223 h 1270446"/>
                <a:gd name="connsiteX22" fmla="*/ 635223 w 1270446"/>
                <a:gd name="connsiteY22" fmla="*/ 0 h 127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70446" h="1270446">
                  <a:moveTo>
                    <a:pt x="839492" y="439038"/>
                  </a:moveTo>
                  <a:cubicBezTo>
                    <a:pt x="813137" y="434601"/>
                    <a:pt x="785477" y="445886"/>
                    <a:pt x="770221" y="469850"/>
                  </a:cubicBezTo>
                  <a:lnTo>
                    <a:pt x="581902" y="765659"/>
                  </a:lnTo>
                  <a:lnTo>
                    <a:pt x="490533" y="697532"/>
                  </a:lnTo>
                  <a:cubicBezTo>
                    <a:pt x="460168" y="674892"/>
                    <a:pt x="417199" y="681155"/>
                    <a:pt x="394560" y="711519"/>
                  </a:cubicBezTo>
                  <a:cubicBezTo>
                    <a:pt x="371919" y="741883"/>
                    <a:pt x="378181" y="784853"/>
                    <a:pt x="408545" y="807493"/>
                  </a:cubicBezTo>
                  <a:lnTo>
                    <a:pt x="553639" y="915676"/>
                  </a:lnTo>
                  <a:cubicBezTo>
                    <a:pt x="568821" y="926996"/>
                    <a:pt x="587155" y="931091"/>
                    <a:pt x="604523" y="928560"/>
                  </a:cubicBezTo>
                  <a:lnTo>
                    <a:pt x="618152" y="923785"/>
                  </a:lnTo>
                  <a:lnTo>
                    <a:pt x="620052" y="923736"/>
                  </a:lnTo>
                  <a:lnTo>
                    <a:pt x="627278" y="920589"/>
                  </a:lnTo>
                  <a:lnTo>
                    <a:pt x="629336" y="919869"/>
                  </a:lnTo>
                  <a:lnTo>
                    <a:pt x="629717" y="919528"/>
                  </a:lnTo>
                  <a:lnTo>
                    <a:pt x="644157" y="913240"/>
                  </a:lnTo>
                  <a:cubicBezTo>
                    <a:pt x="651491" y="908182"/>
                    <a:pt x="657955" y="901603"/>
                    <a:pt x="663040" y="893615"/>
                  </a:cubicBezTo>
                  <a:cubicBezTo>
                    <a:pt x="737335" y="776914"/>
                    <a:pt x="811631" y="660212"/>
                    <a:pt x="885926" y="543510"/>
                  </a:cubicBezTo>
                  <a:cubicBezTo>
                    <a:pt x="906267" y="511559"/>
                    <a:pt x="896855" y="469168"/>
                    <a:pt x="864904" y="448827"/>
                  </a:cubicBezTo>
                  <a:cubicBezTo>
                    <a:pt x="856916" y="443742"/>
                    <a:pt x="848276" y="440516"/>
                    <a:pt x="839492" y="439038"/>
                  </a:cubicBezTo>
                  <a:close/>
                  <a:moveTo>
                    <a:pt x="635223" y="0"/>
                  </a:moveTo>
                  <a:cubicBezTo>
                    <a:pt x="986047" y="0"/>
                    <a:pt x="1270446" y="284399"/>
                    <a:pt x="1270446" y="635223"/>
                  </a:cubicBezTo>
                  <a:cubicBezTo>
                    <a:pt x="1270446" y="986047"/>
                    <a:pt x="986047" y="1270446"/>
                    <a:pt x="635223" y="1270446"/>
                  </a:cubicBezTo>
                  <a:cubicBezTo>
                    <a:pt x="284399" y="1270446"/>
                    <a:pt x="0" y="986047"/>
                    <a:pt x="0" y="635223"/>
                  </a:cubicBezTo>
                  <a:cubicBezTo>
                    <a:pt x="0" y="284399"/>
                    <a:pt x="284399" y="0"/>
                    <a:pt x="635223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4059972C-D41D-4E7A-B811-CF6E5133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9363840" y="4766580"/>
              <a:ext cx="14975" cy="8208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78C0C5BF-7EB1-4CF9-A12C-C3504C0B4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3197686">
              <a:off x="9382244" y="4797040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39739EC0-A459-4768-B7E6-BDC7DE6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8402314" flipH="1">
              <a:off x="9343647" y="4796105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FDBE2F03-2C4A-40DD-B5F6-44AAE04AE7D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609467" y="5295443"/>
            <a:ext cx="2075274" cy="287384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buSzTx/>
            </a:pPr>
            <a:r>
              <a:rPr lang="en-US" sz="1000" dirty="0">
                <a:solidFill>
                  <a:prstClr val="white"/>
                </a:solidFill>
              </a:rPr>
              <a:t>Decision</a:t>
            </a: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02AAA39C-1019-4330-A531-253CD309C14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325395" y="5674654"/>
            <a:ext cx="2326750" cy="353045"/>
          </a:xfrm>
        </p:spPr>
        <p:txBody>
          <a:bodyPr/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ML Platform</a:t>
            </a:r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80246801-42A4-432A-AA11-961B85728A1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057509" y="6401960"/>
            <a:ext cx="2874811" cy="170282"/>
          </a:xfrm>
        </p:spPr>
        <p:txBody>
          <a:bodyPr/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kern="0" dirty="0">
                <a:solidFill>
                  <a:prstClr val="white"/>
                </a:solidFill>
                <a:latin typeface="Stolzl Book"/>
                <a:cs typeface="Segoe UI Semibold" panose="020B0702040204020203" pitchFamily="34" charset="0"/>
              </a:rPr>
              <a:t>Azure Machine Learning</a:t>
            </a:r>
          </a:p>
        </p:txBody>
      </p:sp>
      <p:pic>
        <p:nvPicPr>
          <p:cNvPr id="16" name="Graphic 15" descr="Azure Machine Learning logo">
            <a:extLst>
              <a:ext uri="{FF2B5EF4-FFF2-40B4-BE49-F238E27FC236}">
                <a16:creationId xmlns:a16="http://schemas.microsoft.com/office/drawing/2014/main" id="{CD8033DD-92FB-46DD-90BF-E7E7AB0A8C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0073" y="5970549"/>
            <a:ext cx="371251" cy="371251"/>
          </a:xfrm>
          <a:prstGeom prst="rect">
            <a:avLst/>
          </a:prstGeom>
        </p:spPr>
      </p:pic>
      <p:sp>
        <p:nvSpPr>
          <p:cNvPr id="2" name="Content Placeholder 41">
            <a:extLst>
              <a:ext uri="{FF2B5EF4-FFF2-40B4-BE49-F238E27FC236}">
                <a16:creationId xmlns:a16="http://schemas.microsoft.com/office/drawing/2014/main" id="{BDFD40E8-3B55-55D8-7F14-3D78AFCEB83D}"/>
              </a:ext>
            </a:extLst>
          </p:cNvPr>
          <p:cNvSpPr txBox="1">
            <a:spLocks/>
          </p:cNvSpPr>
          <p:nvPr/>
        </p:nvSpPr>
        <p:spPr>
          <a:xfrm>
            <a:off x="421051" y="4609781"/>
            <a:ext cx="1170849" cy="53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Mono" panose="02000509040000020004" pitchFamily="49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Mono" panose="020005090400000200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0">
              <a:lnSpc>
                <a:spcPct val="100000"/>
              </a:lnSpc>
              <a:defRPr/>
            </a:pPr>
            <a:r>
              <a:rPr lang="en-US" sz="1200" dirty="0">
                <a:latin typeface="Stolzl Book"/>
              </a:rPr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323630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75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2.70833E-6 -0.07361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0.00065 -0.072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63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33333E-6 L -0.00078 -0.0824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42" grpId="1" build="p"/>
      <p:bldP spid="75" grpId="0" animBg="1"/>
      <p:bldP spid="75" grpId="1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2A9A87A-336F-3347-A21B-ACA3BA6C6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72956C-5F4C-2D4B-BC46-722B76D50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9F5CF11-F1FE-FE46-9118-F98526145A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dirty="0"/>
              <a:t>Demo time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2DB4E9D-D43C-0A4E-9B2D-48176C0FBA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556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Placeholder 3">
            <a:extLst>
              <a:ext uri="{FF2B5EF4-FFF2-40B4-BE49-F238E27FC236}">
                <a16:creationId xmlns:a16="http://schemas.microsoft.com/office/drawing/2014/main" id="{F3FCDAA8-D018-4178-BC4A-7319364E9FB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1019" y="443611"/>
            <a:ext cx="2941539" cy="44319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olzl Book" panose="00000500000000000000" pitchFamily="2" charset="0"/>
                <a:cs typeface="Segoe UI" pitchFamily="34" charset="0"/>
              </a:rPr>
              <a:t>Applications</a:t>
            </a:r>
            <a:endParaRPr lang="en-US" dirty="0">
              <a:solidFill>
                <a:schemeClr val="tx1"/>
              </a:solidFill>
              <a:latin typeface="Stolzl Book" panose="00000500000000000000" pitchFamily="2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AFB6990-EA04-4145-8399-2D4F9A65D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073" y="1543677"/>
            <a:ext cx="663236" cy="663236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4656D4-C284-4ADB-838F-41B1279FF3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8574" y="2185669"/>
            <a:ext cx="914400" cy="465054"/>
          </a:xfrm>
        </p:spPr>
        <p:txBody>
          <a:bodyPr>
            <a:normAutofit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200" dirty="0">
                <a:latin typeface="Stolzl Book"/>
              </a:rPr>
              <a:t>Business Users</a:t>
            </a:r>
          </a:p>
        </p:txBody>
      </p:sp>
      <p:sp>
        <p:nvSpPr>
          <p:cNvPr id="73" name="Left Brace 72" descr="Comprising of Applications and Power Platform.">
            <a:extLst>
              <a:ext uri="{FF2B5EF4-FFF2-40B4-BE49-F238E27FC236}">
                <a16:creationId xmlns:a16="http://schemas.microsoft.com/office/drawing/2014/main" id="{07D062C2-77A2-499C-95AC-F557FBB29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531293" y="1107218"/>
            <a:ext cx="394857" cy="1914449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accent1">
                <a:alpha val="77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AA9DD62-4591-44C8-89AE-AC73AC2CD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3953" y="1110000"/>
            <a:ext cx="2570162" cy="307480"/>
          </a:xfrm>
        </p:spPr>
        <p:txBody>
          <a:bodyPr>
            <a:normAutofit fontScale="92500" lnSpcReduction="20000"/>
          </a:bodyPr>
          <a:lstStyle/>
          <a:p>
            <a:pPr lvl="0" algn="ctr" defTabSz="83922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srgbClr val="50E6FF"/>
                </a:solidFill>
                <a:latin typeface="Segoe UI Semibold"/>
                <a:ea typeface="+mj-ea"/>
                <a:cs typeface="+mj-cs"/>
              </a:rPr>
              <a:t>Applications</a:t>
            </a:r>
          </a:p>
        </p:txBody>
      </p:sp>
      <p:pic>
        <p:nvPicPr>
          <p:cNvPr id="7" name="Picture 6" descr="Microsoft 365 logo">
            <a:extLst>
              <a:ext uri="{FF2B5EF4-FFF2-40B4-BE49-F238E27FC236}">
                <a16:creationId xmlns:a16="http://schemas.microsoft.com/office/drawing/2014/main" id="{32002A85-2084-4177-B4F2-E7A2D5DA8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85" y="1394523"/>
            <a:ext cx="1519328" cy="558412"/>
          </a:xfrm>
          <a:prstGeom prst="rect">
            <a:avLst/>
          </a:prstGeom>
        </p:spPr>
      </p:pic>
      <p:pic>
        <p:nvPicPr>
          <p:cNvPr id="9" name="Picture 8" descr="Microsoft Dynamics 365 logo">
            <a:extLst>
              <a:ext uri="{FF2B5EF4-FFF2-40B4-BE49-F238E27FC236}">
                <a16:creationId xmlns:a16="http://schemas.microsoft.com/office/drawing/2014/main" id="{16B23EB5-79F2-4AC2-AD36-7A48911616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42" y="1343987"/>
            <a:ext cx="1478630" cy="650338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08E77C9-00EC-4C93-B442-B2D7606B84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3613" y="1570501"/>
            <a:ext cx="2103438" cy="153888"/>
          </a:xfrm>
        </p:spPr>
        <p:txBody>
          <a:bodyPr>
            <a:noAutofit/>
          </a:bodyPr>
          <a:lstStyle/>
          <a:p>
            <a:pPr lvl="0" algn="ctr" defTabSz="932742">
              <a:lnSpc>
                <a:spcPts val="1200"/>
              </a:lnSpc>
              <a:buSzTx/>
              <a:defRPr/>
            </a:pPr>
            <a:r>
              <a:rPr lang="en-US" sz="1200" kern="0" dirty="0">
                <a:solidFill>
                  <a:prstClr val="white"/>
                </a:solidFill>
                <a:cs typeface="Arial" charset="0"/>
              </a:rPr>
              <a:t>Partner Solutions</a:t>
            </a:r>
            <a:endParaRPr lang="en-US" sz="1600" b="1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9CC591DB-1E01-4E1F-BD24-B59D6237ED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2007" y="2058217"/>
            <a:ext cx="1847241" cy="377243"/>
          </a:xfrm>
        </p:spPr>
        <p:txBody>
          <a:bodyPr/>
          <a:lstStyle/>
          <a:p>
            <a:pPr lvl="0" algn="ctr" defTabSz="83922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srgbClr val="50E6FF"/>
                </a:solidFill>
                <a:latin typeface="Segoe UI Semibold"/>
                <a:ea typeface="+mj-ea"/>
                <a:cs typeface="+mj-cs"/>
              </a:rPr>
              <a:t>Power Platform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6BFA5D-36FC-4258-891A-809368FBD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693" y="2408122"/>
            <a:ext cx="298456" cy="298456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04B9247-74CF-43D8-9E3D-3CE451F47A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16134" y="2737040"/>
            <a:ext cx="2263206" cy="267305"/>
          </a:xfrm>
        </p:spPr>
        <p:txBody>
          <a:bodyPr>
            <a:no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kern="0" dirty="0">
                <a:solidFill>
                  <a:prstClr val="white"/>
                </a:solidFill>
                <a:cs typeface="Arial" charset="0"/>
              </a:rPr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725028B-C188-4DB5-8F59-08BEAAD79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7547" y="2424640"/>
            <a:ext cx="298455" cy="298455"/>
          </a:xfrm>
          <a:prstGeom prst="rect">
            <a:avLst/>
          </a:prstGeom>
        </p:spPr>
      </p:pic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D269626-59AB-4437-BE83-2C8EBD9CF7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9340" y="2706577"/>
            <a:ext cx="2154853" cy="290845"/>
          </a:xfrm>
        </p:spPr>
        <p:txBody>
          <a:bodyPr>
            <a:noAutofit/>
          </a:bodyPr>
          <a:lstStyle/>
          <a:p>
            <a:pPr algn="ctr" defTabSz="932742">
              <a:lnSpc>
                <a:spcPct val="120000"/>
              </a:lnSpc>
              <a:defRPr/>
            </a:pPr>
            <a:r>
              <a:rPr lang="en-US" kern="0" dirty="0">
                <a:solidFill>
                  <a:prstClr val="white"/>
                </a:solidFill>
                <a:cs typeface="Arial" charset="0"/>
              </a:rPr>
              <a:t>Power Apps</a:t>
            </a:r>
            <a:endParaRPr lang="en-IN" kern="0" dirty="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9494DCC-901E-4D5B-B75C-19CE4365A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789" y="2413205"/>
            <a:ext cx="286853" cy="286854"/>
          </a:xfrm>
          <a:prstGeom prst="rect">
            <a:avLst/>
          </a:prstGeom>
        </p:spPr>
      </p:pic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1177A351-B02E-47BF-B433-7B47BCF8F8E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34193" y="2730821"/>
            <a:ext cx="2053122" cy="290845"/>
          </a:xfrm>
        </p:spPr>
        <p:txBody>
          <a:bodyPr>
            <a:normAutofit/>
          </a:bodyPr>
          <a:lstStyle/>
          <a:p>
            <a:pPr algn="ctr"/>
            <a:r>
              <a:rPr lang="en-US" sz="1000" kern="0" dirty="0">
                <a:solidFill>
                  <a:prstClr val="white"/>
                </a:solidFill>
                <a:cs typeface="Arial" charset="0"/>
              </a:rPr>
              <a:t>Power Automate</a:t>
            </a:r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F22BEB8-3DEB-472D-B461-6469BD11F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6949" y="2418823"/>
            <a:ext cx="301307" cy="301307"/>
          </a:xfrm>
          <a:prstGeom prst="rect">
            <a:avLst/>
          </a:prstGeom>
        </p:spPr>
      </p:pic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92762AF-8747-49F4-88F4-4461C1FEEA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87315" y="2744373"/>
            <a:ext cx="2154853" cy="237377"/>
          </a:xfrm>
        </p:spPr>
        <p:txBody>
          <a:bodyPr>
            <a:normAutofit/>
          </a:bodyPr>
          <a:lstStyle/>
          <a:p>
            <a:pPr algn="ctr"/>
            <a:r>
              <a:rPr lang="en-US" sz="1000" kern="0" dirty="0">
                <a:solidFill>
                  <a:prstClr val="white"/>
                </a:solidFill>
                <a:cs typeface="Arial" charset="0"/>
              </a:rPr>
              <a:t>Power Virtual Agents</a:t>
            </a:r>
            <a:endParaRPr lang="en-IN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74C0F26-7754-47FB-9039-00EEB469D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677" y="3983439"/>
            <a:ext cx="663237" cy="663237"/>
          </a:xfrm>
          <a:prstGeom prst="rect">
            <a:avLst/>
          </a:prstGeom>
        </p:spPr>
      </p:pic>
      <p:sp>
        <p:nvSpPr>
          <p:cNvPr id="75" name="Left Brace 74" descr="Comprising of Scenario-Based Services, Customizable AI Models and ML Platform.">
            <a:extLst>
              <a:ext uri="{FF2B5EF4-FFF2-40B4-BE49-F238E27FC236}">
                <a16:creationId xmlns:a16="http://schemas.microsoft.com/office/drawing/2014/main" id="{D7214B69-CD3D-458A-8A16-4C16DE1758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535322" y="3156916"/>
            <a:ext cx="394857" cy="2425911"/>
          </a:xfrm>
          <a:prstGeom prst="leftBrace">
            <a:avLst/>
          </a:prstGeom>
          <a:ln w="19050">
            <a:solidFill>
              <a:schemeClr val="accent1">
                <a:alpha val="77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9D433581-96B3-454F-90C6-8C5C874E09C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845769" y="3069231"/>
            <a:ext cx="1290637" cy="276999"/>
          </a:xfrm>
        </p:spPr>
        <p:txBody>
          <a:bodyPr>
            <a:normAutofit fontScale="85000" lnSpcReduction="20000"/>
          </a:bodyPr>
          <a:lstStyle/>
          <a:p>
            <a:pPr marL="0" lvl="1" algn="ctr" defTabSz="839225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prstClr val="white"/>
                </a:solidFill>
                <a:latin typeface="Segoe UI Semibold"/>
                <a:ea typeface="+mj-ea"/>
                <a:cs typeface="+mj-cs"/>
              </a:rPr>
              <a:t>Azure AI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B36AE36F-1503-4159-9473-8082BC239B1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59892" y="3371275"/>
            <a:ext cx="2053122" cy="275436"/>
          </a:xfrm>
        </p:spPr>
        <p:txBody>
          <a:bodyPr>
            <a:normAutofit fontScale="92500" lnSpcReduction="10000"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Scenario-Based Services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98D031C1-34B5-42FE-B379-EEBA6D3F6AD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05042" y="3608187"/>
            <a:ext cx="1581150" cy="328471"/>
          </a:xfrm>
        </p:spPr>
        <p:txBody>
          <a:bodyPr>
            <a:normAutofit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100" kern="0" dirty="0">
                <a:solidFill>
                  <a:prstClr val="white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Applied AI Services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D934EDD0-8270-4C32-B94B-C2EA1454712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134587" y="3951341"/>
            <a:ext cx="1672762" cy="296897"/>
          </a:xfrm>
        </p:spPr>
        <p:txBody>
          <a:bodyPr/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Bot Service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BA5A3E5A-16E3-49CA-ADD6-D6682B31F0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052499" y="3860579"/>
            <a:ext cx="1005010" cy="400232"/>
          </a:xfrm>
        </p:spPr>
        <p:txBody>
          <a:bodyPr>
            <a:normAutofit/>
          </a:bodyPr>
          <a:lstStyle/>
          <a:p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Cognitive Search</a:t>
            </a:r>
            <a:endParaRPr lang="en-IN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05457CD8-576C-4AEE-9699-59072DEFA4B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203953" y="3872978"/>
            <a:ext cx="1078982" cy="390073"/>
          </a:xfrm>
        </p:spPr>
        <p:txBody>
          <a:bodyPr>
            <a:normAutofit/>
          </a:bodyPr>
          <a:lstStyle/>
          <a:p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Form Recognizer</a:t>
            </a:r>
            <a:endParaRPr lang="en-IN" dirty="0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B59F5A4B-7E66-491B-8CA4-7333148B9C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82425" y="3942073"/>
            <a:ext cx="1253253" cy="270851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Video Analyzer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24DAC72-455E-4A0E-B9C0-B257EB21AC8B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535678" y="3952494"/>
            <a:ext cx="1253253" cy="295744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Metrics Advisor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39E4DFCC-7D96-40CF-9C17-C27C2168D78E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761263" y="3921592"/>
            <a:ext cx="1465579" cy="274004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buSzTx/>
            </a:pPr>
            <a:r>
              <a:rPr lang="en-US" sz="1000" dirty="0">
                <a:solidFill>
                  <a:prstClr val="white"/>
                </a:solidFill>
              </a:rPr>
              <a:t>Immersive Reader 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1E9E353B-7D95-4354-BD66-53C030E5AABF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249664" y="4367905"/>
            <a:ext cx="2473779" cy="241876"/>
          </a:xfrm>
        </p:spPr>
        <p:txBody>
          <a:bodyPr>
            <a:normAutofit fontScale="85000" lnSpcReduction="20000"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Customizable AI Models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533E7F6D-6F9C-4420-B40D-79C70A02248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5396295" y="4662629"/>
            <a:ext cx="2187688" cy="331117"/>
          </a:xfrm>
        </p:spPr>
        <p:txBody>
          <a:bodyPr/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100" kern="0">
                <a:solidFill>
                  <a:prstClr val="white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Cognitive Services</a:t>
            </a:r>
          </a:p>
        </p:txBody>
      </p:sp>
      <p:grpSp>
        <p:nvGrpSpPr>
          <p:cNvPr id="94" name="Vision">
            <a:extLst>
              <a:ext uri="{FF2B5EF4-FFF2-40B4-BE49-F238E27FC236}">
                <a16:creationId xmlns:a16="http://schemas.microsoft.com/office/drawing/2014/main" id="{E017B34B-1975-46BF-B63C-B7636CAF4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7310" y="4885800"/>
            <a:ext cx="352649" cy="366082"/>
            <a:chOff x="5548028" y="2938515"/>
            <a:chExt cx="455215" cy="46187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2295559-A8F7-4875-87B6-E8336D889CC1}"/>
                </a:ext>
              </a:extLst>
            </p:cNvPr>
            <p:cNvGrpSpPr/>
            <p:nvPr/>
          </p:nvGrpSpPr>
          <p:grpSpPr>
            <a:xfrm>
              <a:off x="5548028" y="2938515"/>
              <a:ext cx="455215" cy="461879"/>
              <a:chOff x="5548028" y="2938515"/>
              <a:chExt cx="455215" cy="461879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2CEB33E-D24D-4A4C-B180-D9C6F35A0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>
                <a:off x="5548028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F40BCFD-C0A8-4F5A-ACBF-151DFCCF7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 flipV="1">
                <a:off x="5548028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4575FAA-28DD-4CB0-A238-6C0C56452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 flipH="1">
                <a:off x="5936403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DE2D7EE-6C1F-4612-ADBF-746E9B815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 flipH="1" flipV="1">
                <a:off x="5936403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0C633C8-78BC-419F-8ECD-8C71A5667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766348" y="3250307"/>
              <a:ext cx="268" cy="7231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1115647-3B21-4D90-BE4C-23E54A2CD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5774393" y="3022477"/>
              <a:ext cx="25349" cy="14503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ACC0CF5-1E44-410F-B26C-E6510C471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3" idx="1"/>
            </p:cNvCxnSpPr>
            <p:nvPr/>
          </p:nvCxnSpPr>
          <p:spPr>
            <a:xfrm flipH="1">
              <a:off x="5687889" y="3064353"/>
              <a:ext cx="190122" cy="179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659BCE-82C6-4C4E-8BD8-AB5C461F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8" idx="0"/>
              <a:endCxn id="114" idx="2"/>
            </p:cNvCxnSpPr>
            <p:nvPr/>
          </p:nvCxnSpPr>
          <p:spPr>
            <a:xfrm flipH="1" flipV="1">
              <a:off x="5666912" y="3087123"/>
              <a:ext cx="132830" cy="38433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90507E4-1C05-4C0E-BD2C-05093EF8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9741" y="3072522"/>
              <a:ext cx="69901" cy="2636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0AC562-C282-47C8-9A3D-AE88FE15F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2166" y="3142233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F1343FE-AD7C-4AB7-9FD6-4C150E5F9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792962" y="3145048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483B4C5-0445-44C3-B122-8861503E9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1"/>
            </p:cNvCxnSpPr>
            <p:nvPr/>
          </p:nvCxnSpPr>
          <p:spPr>
            <a:xfrm flipH="1" flipV="1">
              <a:off x="5681745" y="3220382"/>
              <a:ext cx="76680" cy="19901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C461EF-CDB4-4302-9674-5CCC8FD5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5800381" y="3223197"/>
              <a:ext cx="78840" cy="17087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2B9C9F8-ADFD-49D1-8121-6E67DA523700}"/>
                </a:ext>
              </a:extLst>
            </p:cNvPr>
            <p:cNvGrpSpPr/>
            <p:nvPr/>
          </p:nvGrpSpPr>
          <p:grpSpPr>
            <a:xfrm>
              <a:off x="5645933" y="2971785"/>
              <a:ext cx="274035" cy="404067"/>
              <a:chOff x="5636354" y="2960513"/>
              <a:chExt cx="274035" cy="404067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61A0ED6-33C5-45C3-A871-979F63888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57785" y="332262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6CB8AE9-B43B-4387-8F20-AAD90BC0E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48846" y="320803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2A2393C-F907-4B09-A4B0-E6960348BE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69184" y="311428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634825A-0B78-4AA1-9A2D-AC8EC24A3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868432" y="3188537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B08E250-3425-4E8F-8A33-B03C846E5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636354" y="318820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565C522-5739-4424-82F3-321F94FBFAB6}"/>
                  </a:ext>
                </a:extLst>
              </p:cNvPr>
              <p:cNvGrpSpPr/>
              <p:nvPr/>
            </p:nvGrpSpPr>
            <p:grpSpPr>
              <a:xfrm>
                <a:off x="5636354" y="2960513"/>
                <a:ext cx="274035" cy="115338"/>
                <a:chOff x="5636354" y="2960513"/>
                <a:chExt cx="274035" cy="115338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BBE2FB1-C65D-4E30-9F24-EC889BEEF3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748846" y="2960513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6042FB7-93A9-449C-885A-75CD79DF1C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868432" y="3032102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98F88E2E-A857-4ED3-B8EC-BC5AEFEE5D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636354" y="3033894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B0F435A8-4113-4EF9-A7BC-3BE330BC512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383644" y="5318057"/>
            <a:ext cx="2075275" cy="253697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DF7185-1294-46BF-B35D-6D8DCBFE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0058" y="4875572"/>
            <a:ext cx="389565" cy="325609"/>
            <a:chOff x="5135117" y="4566359"/>
            <a:chExt cx="389565" cy="325609"/>
          </a:xfrm>
        </p:grpSpPr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28D7B1B0-DC4F-42DB-A7D1-DDA341CA6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76793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35A90CE3-A509-44AB-8C34-3B4DA7E2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22522" y="4566359"/>
              <a:ext cx="15565" cy="325609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7FF33921-4797-4E25-A321-BD538F062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68818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8633D1A3-DE62-4BCC-9DC0-F703F66F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5117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104F676C-AA1D-456D-8978-AD573B6CC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2113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7" name="Rectangle: Rounded Corners 316">
              <a:extLst>
                <a:ext uri="{FF2B5EF4-FFF2-40B4-BE49-F238E27FC236}">
                  <a16:creationId xmlns:a16="http://schemas.microsoft.com/office/drawing/2014/main" id="{EC9D1E00-8316-462F-9C83-5EF17E301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8393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8" name="Rectangle: Rounded Corners 317">
              <a:extLst>
                <a:ext uri="{FF2B5EF4-FFF2-40B4-BE49-F238E27FC236}">
                  <a16:creationId xmlns:a16="http://schemas.microsoft.com/office/drawing/2014/main" id="{747BD016-25CF-4559-BE46-B0EBC183E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17671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EBEAFA6F-607C-4093-BF85-3A5FEE3F8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58741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4D541E9A-9253-4A68-94B0-95B7ED82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8401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CE785590-632D-4EE4-97F7-EDDC518F9C1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458919" y="5296580"/>
            <a:ext cx="2075274" cy="253993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6B3110-F83B-4CEE-B99B-341279302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8009" y="4886732"/>
            <a:ext cx="317550" cy="311358"/>
            <a:chOff x="7203929" y="4575567"/>
            <a:chExt cx="317550" cy="311358"/>
          </a:xfrm>
        </p:grpSpPr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4EBD80-AA38-4E0E-808E-33EA67250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03929" y="4591770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8539211-C836-4422-8F89-BE7F4970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85189" y="4764733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76C5651-D8E2-474B-893B-2231324BF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8188466">
              <a:off x="7214503" y="4631172"/>
              <a:ext cx="290936" cy="179726"/>
            </a:xfrm>
            <a:custGeom>
              <a:avLst/>
              <a:gdLst>
                <a:gd name="connsiteX0" fmla="*/ 72342 w 509381"/>
                <a:gd name="connsiteY0" fmla="*/ 25018 h 341542"/>
                <a:gd name="connsiteX1" fmla="*/ 67298 w 509381"/>
                <a:gd name="connsiteY1" fmla="*/ 32041 h 341542"/>
                <a:gd name="connsiteX2" fmla="*/ 43259 w 509381"/>
                <a:gd name="connsiteY2" fmla="*/ 173878 h 341542"/>
                <a:gd name="connsiteX3" fmla="*/ 50859 w 509381"/>
                <a:gd name="connsiteY3" fmla="*/ 196938 h 341542"/>
                <a:gd name="connsiteX4" fmla="*/ 79332 w 509381"/>
                <a:gd name="connsiteY4" fmla="*/ 186206 h 341542"/>
                <a:gd name="connsiteX5" fmla="*/ 60605 w 509381"/>
                <a:gd name="connsiteY5" fmla="*/ 275386 h 341542"/>
                <a:gd name="connsiteX6" fmla="*/ 0 w 509381"/>
                <a:gd name="connsiteY6" fmla="*/ 216104 h 341542"/>
                <a:gd name="connsiteX7" fmla="*/ 24323 w 509381"/>
                <a:gd name="connsiteY7" fmla="*/ 206937 h 341542"/>
                <a:gd name="connsiteX8" fmla="*/ 15225 w 509381"/>
                <a:gd name="connsiteY8" fmla="*/ 179331 h 341542"/>
                <a:gd name="connsiteX9" fmla="*/ 42625 w 509381"/>
                <a:gd name="connsiteY9" fmla="*/ 17665 h 341542"/>
                <a:gd name="connsiteX10" fmla="*/ 55313 w 509381"/>
                <a:gd name="connsiteY10" fmla="*/ 0 h 341542"/>
                <a:gd name="connsiteX11" fmla="*/ 463819 w 509381"/>
                <a:gd name="connsiteY11" fmla="*/ 71088 h 341542"/>
                <a:gd name="connsiteX12" fmla="*/ 509381 w 509381"/>
                <a:gd name="connsiteY12" fmla="*/ 142583 h 341542"/>
                <a:gd name="connsiteX13" fmla="*/ 474254 w 509381"/>
                <a:gd name="connsiteY13" fmla="*/ 142583 h 341542"/>
                <a:gd name="connsiteX14" fmla="*/ 471059 w 509381"/>
                <a:gd name="connsiteY14" fmla="*/ 185182 h 341542"/>
                <a:gd name="connsiteX15" fmla="*/ 350884 w 509381"/>
                <a:gd name="connsiteY15" fmla="*/ 341542 h 341542"/>
                <a:gd name="connsiteX16" fmla="*/ 337746 w 509381"/>
                <a:gd name="connsiteY16" fmla="*/ 316191 h 341542"/>
                <a:gd name="connsiteX17" fmla="*/ 446495 w 509381"/>
                <a:gd name="connsiteY17" fmla="*/ 159805 h 341542"/>
                <a:gd name="connsiteX18" fmla="*/ 446962 w 509381"/>
                <a:gd name="connsiteY18" fmla="*/ 142583 h 341542"/>
                <a:gd name="connsiteX19" fmla="*/ 418256 w 509381"/>
                <a:gd name="connsiteY19" fmla="*/ 142583 h 34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381" h="341542">
                  <a:moveTo>
                    <a:pt x="72342" y="25018"/>
                  </a:moveTo>
                  <a:lnTo>
                    <a:pt x="67298" y="32041"/>
                  </a:lnTo>
                  <a:cubicBezTo>
                    <a:pt x="42761" y="74239"/>
                    <a:pt x="33649" y="124657"/>
                    <a:pt x="43259" y="173878"/>
                  </a:cubicBezTo>
                  <a:lnTo>
                    <a:pt x="50859" y="196938"/>
                  </a:lnTo>
                  <a:lnTo>
                    <a:pt x="79332" y="186206"/>
                  </a:lnTo>
                  <a:lnTo>
                    <a:pt x="60605" y="275386"/>
                  </a:lnTo>
                  <a:lnTo>
                    <a:pt x="0" y="216104"/>
                  </a:lnTo>
                  <a:lnTo>
                    <a:pt x="24323" y="206937"/>
                  </a:lnTo>
                  <a:lnTo>
                    <a:pt x="15225" y="179331"/>
                  </a:lnTo>
                  <a:cubicBezTo>
                    <a:pt x="4271" y="123230"/>
                    <a:pt x="14657" y="65762"/>
                    <a:pt x="42625" y="17665"/>
                  </a:cubicBezTo>
                  <a:lnTo>
                    <a:pt x="55313" y="0"/>
                  </a:lnTo>
                  <a:close/>
                  <a:moveTo>
                    <a:pt x="463819" y="71088"/>
                  </a:moveTo>
                  <a:lnTo>
                    <a:pt x="509381" y="142583"/>
                  </a:lnTo>
                  <a:lnTo>
                    <a:pt x="474254" y="142583"/>
                  </a:lnTo>
                  <a:lnTo>
                    <a:pt x="471059" y="185182"/>
                  </a:lnTo>
                  <a:cubicBezTo>
                    <a:pt x="456630" y="250192"/>
                    <a:pt x="414554" y="308545"/>
                    <a:pt x="350884" y="341542"/>
                  </a:cubicBezTo>
                  <a:lnTo>
                    <a:pt x="337746" y="316191"/>
                  </a:lnTo>
                  <a:cubicBezTo>
                    <a:pt x="399814" y="284026"/>
                    <a:pt x="438492" y="224396"/>
                    <a:pt x="446495" y="159805"/>
                  </a:cubicBezTo>
                  <a:lnTo>
                    <a:pt x="446962" y="142583"/>
                  </a:lnTo>
                  <a:lnTo>
                    <a:pt x="418256" y="142583"/>
                  </a:lnTo>
                  <a:close/>
                </a:path>
              </a:pathLst>
            </a:cu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44D8C092-FA8F-435B-80F3-701134EC1A3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534193" y="5287084"/>
            <a:ext cx="2075274" cy="295743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3C15BC-A6A2-4BE8-81C0-A9582BF57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84658" y="4889060"/>
            <a:ext cx="309543" cy="301558"/>
            <a:chOff x="9302126" y="4550136"/>
            <a:chExt cx="309543" cy="301558"/>
          </a:xfrm>
        </p:grpSpPr>
        <p:sp>
          <p:nvSpPr>
            <p:cNvPr id="306" name="Rectangle: Rounded Corners 305">
              <a:extLst>
                <a:ext uri="{FF2B5EF4-FFF2-40B4-BE49-F238E27FC236}">
                  <a16:creationId xmlns:a16="http://schemas.microsoft.com/office/drawing/2014/main" id="{9356E198-4B7B-412D-8BBD-65E699B6B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2700000">
              <a:off x="9539787" y="4664358"/>
              <a:ext cx="10568" cy="602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7D3D9836-1D59-4DE5-B2DA-46A43BE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8100000">
              <a:off x="9540080" y="4662592"/>
              <a:ext cx="9983" cy="6381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4" name="Circle: Hollow 293">
              <a:extLst>
                <a:ext uri="{FF2B5EF4-FFF2-40B4-BE49-F238E27FC236}">
                  <a16:creationId xmlns:a16="http://schemas.microsoft.com/office/drawing/2014/main" id="{16A504DA-06A1-40AE-887F-028C4F4E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472967" y="4625083"/>
              <a:ext cx="138702" cy="146827"/>
            </a:xfrm>
            <a:prstGeom prst="donut">
              <a:avLst>
                <a:gd name="adj" fmla="val 774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F48BD8E1-4837-452A-9A5F-F54C36831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9538128" y="4766580"/>
              <a:ext cx="14975" cy="5283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F6E86DE5-3863-4200-90D6-76AB60C9B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9539010" y="4782121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58F99C9D-997F-4962-8554-13F85B371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9539010" y="4810148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5FEE14D-1B3E-464C-9B46-6954C3536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5992" y="4550136"/>
              <a:ext cx="187111" cy="79344"/>
            </a:xfrm>
            <a:custGeom>
              <a:avLst/>
              <a:gdLst>
                <a:gd name="connsiteX0" fmla="*/ 233493 w 1713841"/>
                <a:gd name="connsiteY0" fmla="*/ 0 h 686542"/>
                <a:gd name="connsiteX1" fmla="*/ 1480348 w 1713841"/>
                <a:gd name="connsiteY1" fmla="*/ 0 h 686542"/>
                <a:gd name="connsiteX2" fmla="*/ 1713841 w 1713841"/>
                <a:gd name="connsiteY2" fmla="*/ 233493 h 686542"/>
                <a:gd name="connsiteX3" fmla="*/ 1713841 w 1713841"/>
                <a:gd name="connsiteY3" fmla="*/ 686542 h 686542"/>
                <a:gd name="connsiteX4" fmla="*/ 1608076 w 1713841"/>
                <a:gd name="connsiteY4" fmla="*/ 686542 h 686542"/>
                <a:gd name="connsiteX5" fmla="*/ 1608076 w 1713841"/>
                <a:gd name="connsiteY5" fmla="*/ 218163 h 686542"/>
                <a:gd name="connsiteX6" fmla="*/ 1497408 w 1713841"/>
                <a:gd name="connsiteY6" fmla="*/ 107495 h 686542"/>
                <a:gd name="connsiteX7" fmla="*/ 216432 w 1713841"/>
                <a:gd name="connsiteY7" fmla="*/ 107495 h 686542"/>
                <a:gd name="connsiteX8" fmla="*/ 105764 w 1713841"/>
                <a:gd name="connsiteY8" fmla="*/ 218163 h 686542"/>
                <a:gd name="connsiteX9" fmla="*/ 105764 w 1713841"/>
                <a:gd name="connsiteY9" fmla="*/ 686542 h 686542"/>
                <a:gd name="connsiteX10" fmla="*/ 0 w 1713841"/>
                <a:gd name="connsiteY10" fmla="*/ 686542 h 686542"/>
                <a:gd name="connsiteX11" fmla="*/ 0 w 1713841"/>
                <a:gd name="connsiteY11" fmla="*/ 233493 h 686542"/>
                <a:gd name="connsiteX12" fmla="*/ 233493 w 1713841"/>
                <a:gd name="connsiteY12" fmla="*/ 0 h 68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3841" h="686542">
                  <a:moveTo>
                    <a:pt x="233493" y="0"/>
                  </a:moveTo>
                  <a:lnTo>
                    <a:pt x="1480348" y="0"/>
                  </a:lnTo>
                  <a:cubicBezTo>
                    <a:pt x="1609303" y="0"/>
                    <a:pt x="1713841" y="104538"/>
                    <a:pt x="1713841" y="233493"/>
                  </a:cubicBezTo>
                  <a:lnTo>
                    <a:pt x="1713841" y="686542"/>
                  </a:lnTo>
                  <a:lnTo>
                    <a:pt x="1608076" y="686542"/>
                  </a:lnTo>
                  <a:lnTo>
                    <a:pt x="1608076" y="218163"/>
                  </a:lnTo>
                  <a:cubicBezTo>
                    <a:pt x="1608076" y="157043"/>
                    <a:pt x="1558528" y="107495"/>
                    <a:pt x="1497408" y="107495"/>
                  </a:cubicBezTo>
                  <a:lnTo>
                    <a:pt x="216432" y="107495"/>
                  </a:lnTo>
                  <a:cubicBezTo>
                    <a:pt x="155312" y="107495"/>
                    <a:pt x="105764" y="157043"/>
                    <a:pt x="105764" y="218163"/>
                  </a:cubicBezTo>
                  <a:lnTo>
                    <a:pt x="105764" y="686542"/>
                  </a:lnTo>
                  <a:lnTo>
                    <a:pt x="0" y="686542"/>
                  </a:lnTo>
                  <a:lnTo>
                    <a:pt x="0" y="233493"/>
                  </a:lnTo>
                  <a:cubicBezTo>
                    <a:pt x="0" y="104538"/>
                    <a:pt x="104538" y="0"/>
                    <a:pt x="233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CBCE02D-4F2C-4B91-8DA3-0C0478B6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02126" y="4625083"/>
              <a:ext cx="138702" cy="146827"/>
            </a:xfrm>
            <a:custGeom>
              <a:avLst/>
              <a:gdLst>
                <a:gd name="connsiteX0" fmla="*/ 839492 w 1270446"/>
                <a:gd name="connsiteY0" fmla="*/ 439038 h 1270446"/>
                <a:gd name="connsiteX1" fmla="*/ 770221 w 1270446"/>
                <a:gd name="connsiteY1" fmla="*/ 469850 h 1270446"/>
                <a:gd name="connsiteX2" fmla="*/ 581902 w 1270446"/>
                <a:gd name="connsiteY2" fmla="*/ 765659 h 1270446"/>
                <a:gd name="connsiteX3" fmla="*/ 490533 w 1270446"/>
                <a:gd name="connsiteY3" fmla="*/ 697532 h 1270446"/>
                <a:gd name="connsiteX4" fmla="*/ 394560 w 1270446"/>
                <a:gd name="connsiteY4" fmla="*/ 711519 h 1270446"/>
                <a:gd name="connsiteX5" fmla="*/ 408545 w 1270446"/>
                <a:gd name="connsiteY5" fmla="*/ 807493 h 1270446"/>
                <a:gd name="connsiteX6" fmla="*/ 553639 w 1270446"/>
                <a:gd name="connsiteY6" fmla="*/ 915676 h 1270446"/>
                <a:gd name="connsiteX7" fmla="*/ 604523 w 1270446"/>
                <a:gd name="connsiteY7" fmla="*/ 928560 h 1270446"/>
                <a:gd name="connsiteX8" fmla="*/ 618152 w 1270446"/>
                <a:gd name="connsiteY8" fmla="*/ 923785 h 1270446"/>
                <a:gd name="connsiteX9" fmla="*/ 620052 w 1270446"/>
                <a:gd name="connsiteY9" fmla="*/ 923736 h 1270446"/>
                <a:gd name="connsiteX10" fmla="*/ 627278 w 1270446"/>
                <a:gd name="connsiteY10" fmla="*/ 920589 h 1270446"/>
                <a:gd name="connsiteX11" fmla="*/ 629336 w 1270446"/>
                <a:gd name="connsiteY11" fmla="*/ 919869 h 1270446"/>
                <a:gd name="connsiteX12" fmla="*/ 629717 w 1270446"/>
                <a:gd name="connsiteY12" fmla="*/ 919528 h 1270446"/>
                <a:gd name="connsiteX13" fmla="*/ 644157 w 1270446"/>
                <a:gd name="connsiteY13" fmla="*/ 913240 h 1270446"/>
                <a:gd name="connsiteX14" fmla="*/ 663040 w 1270446"/>
                <a:gd name="connsiteY14" fmla="*/ 893615 h 1270446"/>
                <a:gd name="connsiteX15" fmla="*/ 885926 w 1270446"/>
                <a:gd name="connsiteY15" fmla="*/ 543510 h 1270446"/>
                <a:gd name="connsiteX16" fmla="*/ 864904 w 1270446"/>
                <a:gd name="connsiteY16" fmla="*/ 448827 h 1270446"/>
                <a:gd name="connsiteX17" fmla="*/ 839492 w 1270446"/>
                <a:gd name="connsiteY17" fmla="*/ 439038 h 1270446"/>
                <a:gd name="connsiteX18" fmla="*/ 635223 w 1270446"/>
                <a:gd name="connsiteY18" fmla="*/ 0 h 1270446"/>
                <a:gd name="connsiteX19" fmla="*/ 1270446 w 1270446"/>
                <a:gd name="connsiteY19" fmla="*/ 635223 h 1270446"/>
                <a:gd name="connsiteX20" fmla="*/ 635223 w 1270446"/>
                <a:gd name="connsiteY20" fmla="*/ 1270446 h 1270446"/>
                <a:gd name="connsiteX21" fmla="*/ 0 w 1270446"/>
                <a:gd name="connsiteY21" fmla="*/ 635223 h 1270446"/>
                <a:gd name="connsiteX22" fmla="*/ 635223 w 1270446"/>
                <a:gd name="connsiteY22" fmla="*/ 0 h 127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70446" h="1270446">
                  <a:moveTo>
                    <a:pt x="839492" y="439038"/>
                  </a:moveTo>
                  <a:cubicBezTo>
                    <a:pt x="813137" y="434601"/>
                    <a:pt x="785477" y="445886"/>
                    <a:pt x="770221" y="469850"/>
                  </a:cubicBezTo>
                  <a:lnTo>
                    <a:pt x="581902" y="765659"/>
                  </a:lnTo>
                  <a:lnTo>
                    <a:pt x="490533" y="697532"/>
                  </a:lnTo>
                  <a:cubicBezTo>
                    <a:pt x="460168" y="674892"/>
                    <a:pt x="417199" y="681155"/>
                    <a:pt x="394560" y="711519"/>
                  </a:cubicBezTo>
                  <a:cubicBezTo>
                    <a:pt x="371919" y="741883"/>
                    <a:pt x="378181" y="784853"/>
                    <a:pt x="408545" y="807493"/>
                  </a:cubicBezTo>
                  <a:lnTo>
                    <a:pt x="553639" y="915676"/>
                  </a:lnTo>
                  <a:cubicBezTo>
                    <a:pt x="568821" y="926996"/>
                    <a:pt x="587155" y="931091"/>
                    <a:pt x="604523" y="928560"/>
                  </a:cubicBezTo>
                  <a:lnTo>
                    <a:pt x="618152" y="923785"/>
                  </a:lnTo>
                  <a:lnTo>
                    <a:pt x="620052" y="923736"/>
                  </a:lnTo>
                  <a:lnTo>
                    <a:pt x="627278" y="920589"/>
                  </a:lnTo>
                  <a:lnTo>
                    <a:pt x="629336" y="919869"/>
                  </a:lnTo>
                  <a:lnTo>
                    <a:pt x="629717" y="919528"/>
                  </a:lnTo>
                  <a:lnTo>
                    <a:pt x="644157" y="913240"/>
                  </a:lnTo>
                  <a:cubicBezTo>
                    <a:pt x="651491" y="908182"/>
                    <a:pt x="657955" y="901603"/>
                    <a:pt x="663040" y="893615"/>
                  </a:cubicBezTo>
                  <a:cubicBezTo>
                    <a:pt x="737335" y="776914"/>
                    <a:pt x="811631" y="660212"/>
                    <a:pt x="885926" y="543510"/>
                  </a:cubicBezTo>
                  <a:cubicBezTo>
                    <a:pt x="906267" y="511559"/>
                    <a:pt x="896855" y="469168"/>
                    <a:pt x="864904" y="448827"/>
                  </a:cubicBezTo>
                  <a:cubicBezTo>
                    <a:pt x="856916" y="443742"/>
                    <a:pt x="848276" y="440516"/>
                    <a:pt x="839492" y="439038"/>
                  </a:cubicBezTo>
                  <a:close/>
                  <a:moveTo>
                    <a:pt x="635223" y="0"/>
                  </a:moveTo>
                  <a:cubicBezTo>
                    <a:pt x="986047" y="0"/>
                    <a:pt x="1270446" y="284399"/>
                    <a:pt x="1270446" y="635223"/>
                  </a:cubicBezTo>
                  <a:cubicBezTo>
                    <a:pt x="1270446" y="986047"/>
                    <a:pt x="986047" y="1270446"/>
                    <a:pt x="635223" y="1270446"/>
                  </a:cubicBezTo>
                  <a:cubicBezTo>
                    <a:pt x="284399" y="1270446"/>
                    <a:pt x="0" y="986047"/>
                    <a:pt x="0" y="635223"/>
                  </a:cubicBezTo>
                  <a:cubicBezTo>
                    <a:pt x="0" y="284399"/>
                    <a:pt x="284399" y="0"/>
                    <a:pt x="635223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4059972C-D41D-4E7A-B811-CF6E5133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9363840" y="4766580"/>
              <a:ext cx="14975" cy="8208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78C0C5BF-7EB1-4CF9-A12C-C3504C0B4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3197686">
              <a:off x="9382244" y="4797040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39739EC0-A459-4768-B7E6-BDC7DE6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8402314" flipH="1">
              <a:off x="9343647" y="4796105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FDBE2F03-2C4A-40DD-B5F6-44AAE04AE7D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609467" y="5295443"/>
            <a:ext cx="2075274" cy="287384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buSzTx/>
            </a:pPr>
            <a:r>
              <a:rPr lang="en-US" sz="1000" dirty="0">
                <a:solidFill>
                  <a:prstClr val="white"/>
                </a:solidFill>
              </a:rPr>
              <a:t>Decision</a:t>
            </a: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02AAA39C-1019-4330-A531-253CD309C14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325395" y="5674654"/>
            <a:ext cx="2326750" cy="353045"/>
          </a:xfrm>
        </p:spPr>
        <p:txBody>
          <a:bodyPr/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ML Platform</a:t>
            </a:r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80246801-42A4-432A-AA11-961B85728A1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057509" y="6401960"/>
            <a:ext cx="2874811" cy="170282"/>
          </a:xfrm>
        </p:spPr>
        <p:txBody>
          <a:bodyPr/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kern="0" dirty="0">
                <a:solidFill>
                  <a:prstClr val="white"/>
                </a:solidFill>
                <a:latin typeface="Stolzl Book"/>
                <a:cs typeface="Segoe UI Semibold" panose="020B0702040204020203" pitchFamily="34" charset="0"/>
              </a:rPr>
              <a:t>Azure Machine Learning</a:t>
            </a:r>
          </a:p>
        </p:txBody>
      </p:sp>
      <p:pic>
        <p:nvPicPr>
          <p:cNvPr id="16" name="Graphic 15" descr="Azure Machine Learning logo">
            <a:extLst>
              <a:ext uri="{FF2B5EF4-FFF2-40B4-BE49-F238E27FC236}">
                <a16:creationId xmlns:a16="http://schemas.microsoft.com/office/drawing/2014/main" id="{CD8033DD-92FB-46DD-90BF-E7E7AB0A8C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0073" y="5970549"/>
            <a:ext cx="371251" cy="371251"/>
          </a:xfrm>
          <a:prstGeom prst="rect">
            <a:avLst/>
          </a:prstGeom>
        </p:spPr>
      </p:pic>
      <p:sp>
        <p:nvSpPr>
          <p:cNvPr id="2" name="Content Placeholder 41">
            <a:extLst>
              <a:ext uri="{FF2B5EF4-FFF2-40B4-BE49-F238E27FC236}">
                <a16:creationId xmlns:a16="http://schemas.microsoft.com/office/drawing/2014/main" id="{BDFD40E8-3B55-55D8-7F14-3D78AFCEB83D}"/>
              </a:ext>
            </a:extLst>
          </p:cNvPr>
          <p:cNvSpPr txBox="1">
            <a:spLocks/>
          </p:cNvSpPr>
          <p:nvPr/>
        </p:nvSpPr>
        <p:spPr>
          <a:xfrm>
            <a:off x="421051" y="4609781"/>
            <a:ext cx="1170849" cy="53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Mono" panose="02000509040000020004" pitchFamily="49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Mono" panose="020005090400000200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0">
              <a:lnSpc>
                <a:spcPct val="100000"/>
              </a:lnSpc>
              <a:defRPr/>
            </a:pPr>
            <a:r>
              <a:rPr lang="en-US" sz="1200" dirty="0">
                <a:latin typeface="Stolzl Book"/>
              </a:rPr>
              <a:t>Developers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268C1BA-692D-2C13-A033-2BCFDA1BBB66}"/>
              </a:ext>
            </a:extLst>
          </p:cNvPr>
          <p:cNvSpPr/>
          <p:nvPr/>
        </p:nvSpPr>
        <p:spPr>
          <a:xfrm>
            <a:off x="2962731" y="1343987"/>
            <a:ext cx="1519328" cy="6252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10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Placeholder 3">
            <a:extLst>
              <a:ext uri="{FF2B5EF4-FFF2-40B4-BE49-F238E27FC236}">
                <a16:creationId xmlns:a16="http://schemas.microsoft.com/office/drawing/2014/main" id="{F3FCDAA8-D018-4178-BC4A-7319364E9FB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1019" y="443611"/>
            <a:ext cx="2941539" cy="44319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olzl Book" panose="00000500000000000000" pitchFamily="2" charset="0"/>
                <a:cs typeface="Segoe UI" pitchFamily="34" charset="0"/>
              </a:rPr>
              <a:t>AI Portfolio</a:t>
            </a:r>
            <a:endParaRPr lang="en-US" dirty="0">
              <a:solidFill>
                <a:schemeClr val="tx1"/>
              </a:solidFill>
              <a:latin typeface="Stolzl Book" panose="00000500000000000000" pitchFamily="2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AFB6990-EA04-4145-8399-2D4F9A65D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073" y="1543677"/>
            <a:ext cx="663236" cy="663236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4656D4-C284-4ADB-838F-41B1279FF3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8574" y="2185669"/>
            <a:ext cx="914400" cy="465054"/>
          </a:xfrm>
        </p:spPr>
        <p:txBody>
          <a:bodyPr>
            <a:normAutofit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200" dirty="0">
                <a:latin typeface="Stolzl Book"/>
              </a:rPr>
              <a:t>Business Users</a:t>
            </a:r>
          </a:p>
        </p:txBody>
      </p:sp>
      <p:sp>
        <p:nvSpPr>
          <p:cNvPr id="73" name="Left Brace 72" descr="Comprising of Applications and Power Platform.">
            <a:extLst>
              <a:ext uri="{FF2B5EF4-FFF2-40B4-BE49-F238E27FC236}">
                <a16:creationId xmlns:a16="http://schemas.microsoft.com/office/drawing/2014/main" id="{07D062C2-77A2-499C-95AC-F557FBB29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531293" y="1107218"/>
            <a:ext cx="394857" cy="1914449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accent1">
                <a:alpha val="77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AA9DD62-4591-44C8-89AE-AC73AC2CD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3953" y="1110000"/>
            <a:ext cx="2570162" cy="307480"/>
          </a:xfrm>
        </p:spPr>
        <p:txBody>
          <a:bodyPr>
            <a:normAutofit fontScale="92500" lnSpcReduction="20000"/>
          </a:bodyPr>
          <a:lstStyle/>
          <a:p>
            <a:pPr lvl="0" algn="ctr" defTabSz="83922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srgbClr val="50E6FF"/>
                </a:solidFill>
                <a:latin typeface="Segoe UI Semibold"/>
                <a:ea typeface="+mj-ea"/>
                <a:cs typeface="+mj-cs"/>
              </a:rPr>
              <a:t>Applications</a:t>
            </a:r>
          </a:p>
        </p:txBody>
      </p:sp>
      <p:pic>
        <p:nvPicPr>
          <p:cNvPr id="7" name="Picture 6" descr="Microsoft 365 logo">
            <a:extLst>
              <a:ext uri="{FF2B5EF4-FFF2-40B4-BE49-F238E27FC236}">
                <a16:creationId xmlns:a16="http://schemas.microsoft.com/office/drawing/2014/main" id="{32002A85-2084-4177-B4F2-E7A2D5DA8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85" y="1394523"/>
            <a:ext cx="1519328" cy="558412"/>
          </a:xfrm>
          <a:prstGeom prst="rect">
            <a:avLst/>
          </a:prstGeom>
        </p:spPr>
      </p:pic>
      <p:pic>
        <p:nvPicPr>
          <p:cNvPr id="9" name="Picture 8" descr="Microsoft Dynamics 365 logo">
            <a:extLst>
              <a:ext uri="{FF2B5EF4-FFF2-40B4-BE49-F238E27FC236}">
                <a16:creationId xmlns:a16="http://schemas.microsoft.com/office/drawing/2014/main" id="{16B23EB5-79F2-4AC2-AD36-7A48911616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42" y="1343987"/>
            <a:ext cx="1478630" cy="650338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08E77C9-00EC-4C93-B442-B2D7606B84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3613" y="1570501"/>
            <a:ext cx="2103438" cy="153888"/>
          </a:xfrm>
        </p:spPr>
        <p:txBody>
          <a:bodyPr>
            <a:noAutofit/>
          </a:bodyPr>
          <a:lstStyle/>
          <a:p>
            <a:pPr lvl="0" algn="ctr" defTabSz="932742">
              <a:lnSpc>
                <a:spcPts val="1200"/>
              </a:lnSpc>
              <a:buSzTx/>
              <a:defRPr/>
            </a:pPr>
            <a:r>
              <a:rPr lang="en-US" sz="1200" kern="0" dirty="0">
                <a:solidFill>
                  <a:prstClr val="white"/>
                </a:solidFill>
                <a:cs typeface="Arial" charset="0"/>
              </a:rPr>
              <a:t>Partner Solutions</a:t>
            </a:r>
            <a:endParaRPr lang="en-US" sz="1600" b="1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9CC591DB-1E01-4E1F-BD24-B59D6237ED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2007" y="2058217"/>
            <a:ext cx="1847241" cy="377243"/>
          </a:xfrm>
        </p:spPr>
        <p:txBody>
          <a:bodyPr/>
          <a:lstStyle/>
          <a:p>
            <a:pPr lvl="0" algn="ctr" defTabSz="83922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srgbClr val="50E6FF"/>
                </a:solidFill>
                <a:latin typeface="Segoe UI Semibold"/>
                <a:ea typeface="+mj-ea"/>
                <a:cs typeface="+mj-cs"/>
              </a:rPr>
              <a:t>Power Platform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6BFA5D-36FC-4258-891A-809368FBD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693" y="2408122"/>
            <a:ext cx="298456" cy="298456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04B9247-74CF-43D8-9E3D-3CE451F47A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16134" y="2737040"/>
            <a:ext cx="2263206" cy="267305"/>
          </a:xfrm>
        </p:spPr>
        <p:txBody>
          <a:bodyPr>
            <a:no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kern="0" dirty="0">
                <a:solidFill>
                  <a:prstClr val="white"/>
                </a:solidFill>
                <a:cs typeface="Arial" charset="0"/>
              </a:rPr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725028B-C188-4DB5-8F59-08BEAAD79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7547" y="2424640"/>
            <a:ext cx="298455" cy="298455"/>
          </a:xfrm>
          <a:prstGeom prst="rect">
            <a:avLst/>
          </a:prstGeom>
        </p:spPr>
      </p:pic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D269626-59AB-4437-BE83-2C8EBD9CF7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9340" y="2706577"/>
            <a:ext cx="2154853" cy="290845"/>
          </a:xfrm>
        </p:spPr>
        <p:txBody>
          <a:bodyPr>
            <a:noAutofit/>
          </a:bodyPr>
          <a:lstStyle/>
          <a:p>
            <a:pPr algn="ctr" defTabSz="932742">
              <a:lnSpc>
                <a:spcPct val="120000"/>
              </a:lnSpc>
              <a:defRPr/>
            </a:pPr>
            <a:r>
              <a:rPr lang="en-US" kern="0" dirty="0">
                <a:solidFill>
                  <a:prstClr val="white"/>
                </a:solidFill>
                <a:cs typeface="Arial" charset="0"/>
              </a:rPr>
              <a:t>Power Apps</a:t>
            </a:r>
            <a:endParaRPr lang="en-IN" kern="0" dirty="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9494DCC-901E-4D5B-B75C-19CE4365A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789" y="2413205"/>
            <a:ext cx="286853" cy="286854"/>
          </a:xfrm>
          <a:prstGeom prst="rect">
            <a:avLst/>
          </a:prstGeom>
        </p:spPr>
      </p:pic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1177A351-B02E-47BF-B433-7B47BCF8F8E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34193" y="2730821"/>
            <a:ext cx="2053122" cy="290845"/>
          </a:xfrm>
        </p:spPr>
        <p:txBody>
          <a:bodyPr>
            <a:normAutofit/>
          </a:bodyPr>
          <a:lstStyle/>
          <a:p>
            <a:pPr algn="ctr"/>
            <a:r>
              <a:rPr lang="en-US" sz="1000" kern="0" dirty="0">
                <a:solidFill>
                  <a:prstClr val="white"/>
                </a:solidFill>
                <a:cs typeface="Arial" charset="0"/>
              </a:rPr>
              <a:t>Power Automate</a:t>
            </a:r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F22BEB8-3DEB-472D-B461-6469BD11F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6949" y="2418823"/>
            <a:ext cx="301307" cy="301307"/>
          </a:xfrm>
          <a:prstGeom prst="rect">
            <a:avLst/>
          </a:prstGeom>
        </p:spPr>
      </p:pic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92762AF-8747-49F4-88F4-4461C1FEEA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87315" y="2744373"/>
            <a:ext cx="2154853" cy="237377"/>
          </a:xfrm>
        </p:spPr>
        <p:txBody>
          <a:bodyPr>
            <a:normAutofit/>
          </a:bodyPr>
          <a:lstStyle/>
          <a:p>
            <a:pPr algn="ctr"/>
            <a:r>
              <a:rPr lang="en-US" sz="1000" kern="0" dirty="0">
                <a:solidFill>
                  <a:prstClr val="white"/>
                </a:solidFill>
                <a:cs typeface="Arial" charset="0"/>
              </a:rPr>
              <a:t>Power Virtual Agents</a:t>
            </a:r>
            <a:endParaRPr lang="en-IN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74C0F26-7754-47FB-9039-00EEB469D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677" y="3983439"/>
            <a:ext cx="663237" cy="663237"/>
          </a:xfrm>
          <a:prstGeom prst="rect">
            <a:avLst/>
          </a:prstGeom>
        </p:spPr>
      </p:pic>
      <p:sp>
        <p:nvSpPr>
          <p:cNvPr id="75" name="Left Brace 74" descr="Comprising of Scenario-Based Services, Customizable AI Models and ML Platform.">
            <a:extLst>
              <a:ext uri="{FF2B5EF4-FFF2-40B4-BE49-F238E27FC236}">
                <a16:creationId xmlns:a16="http://schemas.microsoft.com/office/drawing/2014/main" id="{D7214B69-CD3D-458A-8A16-4C16DE1758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535322" y="3156916"/>
            <a:ext cx="394857" cy="2425911"/>
          </a:xfrm>
          <a:prstGeom prst="leftBrace">
            <a:avLst/>
          </a:prstGeom>
          <a:ln w="19050">
            <a:solidFill>
              <a:schemeClr val="accent1">
                <a:alpha val="77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9D433581-96B3-454F-90C6-8C5C874E09C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845769" y="3069231"/>
            <a:ext cx="1290637" cy="276999"/>
          </a:xfrm>
        </p:spPr>
        <p:txBody>
          <a:bodyPr>
            <a:normAutofit fontScale="85000" lnSpcReduction="20000"/>
          </a:bodyPr>
          <a:lstStyle/>
          <a:p>
            <a:pPr marL="0" lvl="1" algn="ctr" defTabSz="839225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prstClr val="white"/>
                </a:solidFill>
                <a:latin typeface="Segoe UI Semibold"/>
                <a:ea typeface="+mj-ea"/>
                <a:cs typeface="+mj-cs"/>
              </a:rPr>
              <a:t>Azure AI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B36AE36F-1503-4159-9473-8082BC239B1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59892" y="3371275"/>
            <a:ext cx="2053122" cy="275436"/>
          </a:xfrm>
        </p:spPr>
        <p:txBody>
          <a:bodyPr>
            <a:normAutofit fontScale="92500" lnSpcReduction="10000"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Scenario-Based Services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98D031C1-34B5-42FE-B379-EEBA6D3F6AD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05042" y="3608187"/>
            <a:ext cx="1581150" cy="328471"/>
          </a:xfrm>
        </p:spPr>
        <p:txBody>
          <a:bodyPr>
            <a:normAutofit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100" kern="0" dirty="0">
                <a:solidFill>
                  <a:prstClr val="white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Applied AI Services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D934EDD0-8270-4C32-B94B-C2EA1454712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134587" y="3951341"/>
            <a:ext cx="1672762" cy="296897"/>
          </a:xfrm>
        </p:spPr>
        <p:txBody>
          <a:bodyPr/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Bot Service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BA5A3E5A-16E3-49CA-ADD6-D6682B31F0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052499" y="3860579"/>
            <a:ext cx="1005010" cy="400232"/>
          </a:xfrm>
        </p:spPr>
        <p:txBody>
          <a:bodyPr>
            <a:normAutofit/>
          </a:bodyPr>
          <a:lstStyle/>
          <a:p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Cognitive Search</a:t>
            </a:r>
            <a:endParaRPr lang="en-IN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05457CD8-576C-4AEE-9699-59072DEFA4B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203953" y="3872978"/>
            <a:ext cx="1078982" cy="390073"/>
          </a:xfrm>
        </p:spPr>
        <p:txBody>
          <a:bodyPr>
            <a:normAutofit/>
          </a:bodyPr>
          <a:lstStyle/>
          <a:p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Form Recognizer</a:t>
            </a:r>
            <a:endParaRPr lang="en-IN" dirty="0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B59F5A4B-7E66-491B-8CA4-7333148B9C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82425" y="3942073"/>
            <a:ext cx="1253253" cy="270851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Video Analyzer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24DAC72-455E-4A0E-B9C0-B257EB21AC8B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535678" y="3952494"/>
            <a:ext cx="1253253" cy="295744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Metrics Advisor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39E4DFCC-7D96-40CF-9C17-C27C2168D78E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761263" y="3921592"/>
            <a:ext cx="1465579" cy="274004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buSzTx/>
            </a:pPr>
            <a:r>
              <a:rPr lang="en-US" sz="1000" dirty="0">
                <a:solidFill>
                  <a:prstClr val="white"/>
                </a:solidFill>
              </a:rPr>
              <a:t>Immersive Reader 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1E9E353B-7D95-4354-BD66-53C030E5AABF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249664" y="4367905"/>
            <a:ext cx="2473779" cy="241876"/>
          </a:xfrm>
        </p:spPr>
        <p:txBody>
          <a:bodyPr>
            <a:normAutofit fontScale="85000" lnSpcReduction="20000"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Customizable AI Models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533E7F6D-6F9C-4420-B40D-79C70A02248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5396295" y="4662629"/>
            <a:ext cx="2187688" cy="331117"/>
          </a:xfrm>
        </p:spPr>
        <p:txBody>
          <a:bodyPr/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100" kern="0">
                <a:solidFill>
                  <a:prstClr val="white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Cognitive Services</a:t>
            </a:r>
          </a:p>
        </p:txBody>
      </p:sp>
      <p:grpSp>
        <p:nvGrpSpPr>
          <p:cNvPr id="94" name="Vision">
            <a:extLst>
              <a:ext uri="{FF2B5EF4-FFF2-40B4-BE49-F238E27FC236}">
                <a16:creationId xmlns:a16="http://schemas.microsoft.com/office/drawing/2014/main" id="{E017B34B-1975-46BF-B63C-B7636CAF4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7310" y="4885800"/>
            <a:ext cx="352649" cy="366082"/>
            <a:chOff x="5548028" y="2938515"/>
            <a:chExt cx="455215" cy="46187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2295559-A8F7-4875-87B6-E8336D889CC1}"/>
                </a:ext>
              </a:extLst>
            </p:cNvPr>
            <p:cNvGrpSpPr/>
            <p:nvPr/>
          </p:nvGrpSpPr>
          <p:grpSpPr>
            <a:xfrm>
              <a:off x="5548028" y="2938515"/>
              <a:ext cx="455215" cy="461879"/>
              <a:chOff x="5548028" y="2938515"/>
              <a:chExt cx="455215" cy="461879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2CEB33E-D24D-4A4C-B180-D9C6F35A0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>
                <a:off x="5548028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F40BCFD-C0A8-4F5A-ACBF-151DFCCF7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 flipV="1">
                <a:off x="5548028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4575FAA-28DD-4CB0-A238-6C0C56452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 flipH="1">
                <a:off x="5936403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DE2D7EE-6C1F-4612-ADBF-746E9B815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 flipH="1" flipV="1">
                <a:off x="5936403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0C633C8-78BC-419F-8ECD-8C71A5667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766348" y="3250307"/>
              <a:ext cx="268" cy="7231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1115647-3B21-4D90-BE4C-23E54A2CD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5774393" y="3022477"/>
              <a:ext cx="25349" cy="14503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ACC0CF5-1E44-410F-B26C-E6510C471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3" idx="1"/>
            </p:cNvCxnSpPr>
            <p:nvPr/>
          </p:nvCxnSpPr>
          <p:spPr>
            <a:xfrm flipH="1">
              <a:off x="5687889" y="3064353"/>
              <a:ext cx="190122" cy="179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659BCE-82C6-4C4E-8BD8-AB5C461F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8" idx="0"/>
              <a:endCxn id="114" idx="2"/>
            </p:cNvCxnSpPr>
            <p:nvPr/>
          </p:nvCxnSpPr>
          <p:spPr>
            <a:xfrm flipH="1" flipV="1">
              <a:off x="5666912" y="3087123"/>
              <a:ext cx="132830" cy="38433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90507E4-1C05-4C0E-BD2C-05093EF8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9741" y="3072522"/>
              <a:ext cx="69901" cy="2636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0AC562-C282-47C8-9A3D-AE88FE15F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2166" y="3142233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F1343FE-AD7C-4AB7-9FD6-4C150E5F9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792962" y="3145048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483B4C5-0445-44C3-B122-8861503E9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1"/>
            </p:cNvCxnSpPr>
            <p:nvPr/>
          </p:nvCxnSpPr>
          <p:spPr>
            <a:xfrm flipH="1" flipV="1">
              <a:off x="5681745" y="3220382"/>
              <a:ext cx="76680" cy="19901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C461EF-CDB4-4302-9674-5CCC8FD5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5800381" y="3223197"/>
              <a:ext cx="78840" cy="17087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2B9C9F8-ADFD-49D1-8121-6E67DA523700}"/>
                </a:ext>
              </a:extLst>
            </p:cNvPr>
            <p:cNvGrpSpPr/>
            <p:nvPr/>
          </p:nvGrpSpPr>
          <p:grpSpPr>
            <a:xfrm>
              <a:off x="5645933" y="2971785"/>
              <a:ext cx="274035" cy="404067"/>
              <a:chOff x="5636354" y="2960513"/>
              <a:chExt cx="274035" cy="404067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61A0ED6-33C5-45C3-A871-979F63888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57785" y="332262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6CB8AE9-B43B-4387-8F20-AAD90BC0E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48846" y="320803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2A2393C-F907-4B09-A4B0-E6960348BE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69184" y="311428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634825A-0B78-4AA1-9A2D-AC8EC24A3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868432" y="3188537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B08E250-3425-4E8F-8A33-B03C846E5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636354" y="318820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565C522-5739-4424-82F3-321F94FBFAB6}"/>
                  </a:ext>
                </a:extLst>
              </p:cNvPr>
              <p:cNvGrpSpPr/>
              <p:nvPr/>
            </p:nvGrpSpPr>
            <p:grpSpPr>
              <a:xfrm>
                <a:off x="5636354" y="2960513"/>
                <a:ext cx="274035" cy="115338"/>
                <a:chOff x="5636354" y="2960513"/>
                <a:chExt cx="274035" cy="115338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BBE2FB1-C65D-4E30-9F24-EC889BEEF3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748846" y="2960513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6042FB7-93A9-449C-885A-75CD79DF1C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868432" y="3032102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98F88E2E-A857-4ED3-B8EC-BC5AEFEE5D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636354" y="3033894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B0F435A8-4113-4EF9-A7BC-3BE330BC512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383644" y="5318057"/>
            <a:ext cx="2075275" cy="253697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DF7185-1294-46BF-B35D-6D8DCBFE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0058" y="4875572"/>
            <a:ext cx="389565" cy="325609"/>
            <a:chOff x="5135117" y="4566359"/>
            <a:chExt cx="389565" cy="325609"/>
          </a:xfrm>
        </p:grpSpPr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28D7B1B0-DC4F-42DB-A7D1-DDA341CA6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76793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35A90CE3-A509-44AB-8C34-3B4DA7E2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22522" y="4566359"/>
              <a:ext cx="15565" cy="325609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7FF33921-4797-4E25-A321-BD538F062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68818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8633D1A3-DE62-4BCC-9DC0-F703F66F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5117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104F676C-AA1D-456D-8978-AD573B6CC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2113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7" name="Rectangle: Rounded Corners 316">
              <a:extLst>
                <a:ext uri="{FF2B5EF4-FFF2-40B4-BE49-F238E27FC236}">
                  <a16:creationId xmlns:a16="http://schemas.microsoft.com/office/drawing/2014/main" id="{EC9D1E00-8316-462F-9C83-5EF17E301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8393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8" name="Rectangle: Rounded Corners 317">
              <a:extLst>
                <a:ext uri="{FF2B5EF4-FFF2-40B4-BE49-F238E27FC236}">
                  <a16:creationId xmlns:a16="http://schemas.microsoft.com/office/drawing/2014/main" id="{747BD016-25CF-4559-BE46-B0EBC183E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17671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EBEAFA6F-607C-4093-BF85-3A5FEE3F8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58741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4D541E9A-9253-4A68-94B0-95B7ED82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8401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CE785590-632D-4EE4-97F7-EDDC518F9C1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458919" y="5296580"/>
            <a:ext cx="2075274" cy="253993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6B3110-F83B-4CEE-B99B-341279302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8009" y="4886732"/>
            <a:ext cx="317550" cy="311358"/>
            <a:chOff x="7203929" y="4575567"/>
            <a:chExt cx="317550" cy="311358"/>
          </a:xfrm>
        </p:grpSpPr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4EBD80-AA38-4E0E-808E-33EA67250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03929" y="4591770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8539211-C836-4422-8F89-BE7F4970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85189" y="4764733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76C5651-D8E2-474B-893B-2231324BF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8188466">
              <a:off x="7214503" y="4631172"/>
              <a:ext cx="290936" cy="179726"/>
            </a:xfrm>
            <a:custGeom>
              <a:avLst/>
              <a:gdLst>
                <a:gd name="connsiteX0" fmla="*/ 72342 w 509381"/>
                <a:gd name="connsiteY0" fmla="*/ 25018 h 341542"/>
                <a:gd name="connsiteX1" fmla="*/ 67298 w 509381"/>
                <a:gd name="connsiteY1" fmla="*/ 32041 h 341542"/>
                <a:gd name="connsiteX2" fmla="*/ 43259 w 509381"/>
                <a:gd name="connsiteY2" fmla="*/ 173878 h 341542"/>
                <a:gd name="connsiteX3" fmla="*/ 50859 w 509381"/>
                <a:gd name="connsiteY3" fmla="*/ 196938 h 341542"/>
                <a:gd name="connsiteX4" fmla="*/ 79332 w 509381"/>
                <a:gd name="connsiteY4" fmla="*/ 186206 h 341542"/>
                <a:gd name="connsiteX5" fmla="*/ 60605 w 509381"/>
                <a:gd name="connsiteY5" fmla="*/ 275386 h 341542"/>
                <a:gd name="connsiteX6" fmla="*/ 0 w 509381"/>
                <a:gd name="connsiteY6" fmla="*/ 216104 h 341542"/>
                <a:gd name="connsiteX7" fmla="*/ 24323 w 509381"/>
                <a:gd name="connsiteY7" fmla="*/ 206937 h 341542"/>
                <a:gd name="connsiteX8" fmla="*/ 15225 w 509381"/>
                <a:gd name="connsiteY8" fmla="*/ 179331 h 341542"/>
                <a:gd name="connsiteX9" fmla="*/ 42625 w 509381"/>
                <a:gd name="connsiteY9" fmla="*/ 17665 h 341542"/>
                <a:gd name="connsiteX10" fmla="*/ 55313 w 509381"/>
                <a:gd name="connsiteY10" fmla="*/ 0 h 341542"/>
                <a:gd name="connsiteX11" fmla="*/ 463819 w 509381"/>
                <a:gd name="connsiteY11" fmla="*/ 71088 h 341542"/>
                <a:gd name="connsiteX12" fmla="*/ 509381 w 509381"/>
                <a:gd name="connsiteY12" fmla="*/ 142583 h 341542"/>
                <a:gd name="connsiteX13" fmla="*/ 474254 w 509381"/>
                <a:gd name="connsiteY13" fmla="*/ 142583 h 341542"/>
                <a:gd name="connsiteX14" fmla="*/ 471059 w 509381"/>
                <a:gd name="connsiteY14" fmla="*/ 185182 h 341542"/>
                <a:gd name="connsiteX15" fmla="*/ 350884 w 509381"/>
                <a:gd name="connsiteY15" fmla="*/ 341542 h 341542"/>
                <a:gd name="connsiteX16" fmla="*/ 337746 w 509381"/>
                <a:gd name="connsiteY16" fmla="*/ 316191 h 341542"/>
                <a:gd name="connsiteX17" fmla="*/ 446495 w 509381"/>
                <a:gd name="connsiteY17" fmla="*/ 159805 h 341542"/>
                <a:gd name="connsiteX18" fmla="*/ 446962 w 509381"/>
                <a:gd name="connsiteY18" fmla="*/ 142583 h 341542"/>
                <a:gd name="connsiteX19" fmla="*/ 418256 w 509381"/>
                <a:gd name="connsiteY19" fmla="*/ 142583 h 34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381" h="341542">
                  <a:moveTo>
                    <a:pt x="72342" y="25018"/>
                  </a:moveTo>
                  <a:lnTo>
                    <a:pt x="67298" y="32041"/>
                  </a:lnTo>
                  <a:cubicBezTo>
                    <a:pt x="42761" y="74239"/>
                    <a:pt x="33649" y="124657"/>
                    <a:pt x="43259" y="173878"/>
                  </a:cubicBezTo>
                  <a:lnTo>
                    <a:pt x="50859" y="196938"/>
                  </a:lnTo>
                  <a:lnTo>
                    <a:pt x="79332" y="186206"/>
                  </a:lnTo>
                  <a:lnTo>
                    <a:pt x="60605" y="275386"/>
                  </a:lnTo>
                  <a:lnTo>
                    <a:pt x="0" y="216104"/>
                  </a:lnTo>
                  <a:lnTo>
                    <a:pt x="24323" y="206937"/>
                  </a:lnTo>
                  <a:lnTo>
                    <a:pt x="15225" y="179331"/>
                  </a:lnTo>
                  <a:cubicBezTo>
                    <a:pt x="4271" y="123230"/>
                    <a:pt x="14657" y="65762"/>
                    <a:pt x="42625" y="17665"/>
                  </a:cubicBezTo>
                  <a:lnTo>
                    <a:pt x="55313" y="0"/>
                  </a:lnTo>
                  <a:close/>
                  <a:moveTo>
                    <a:pt x="463819" y="71088"/>
                  </a:moveTo>
                  <a:lnTo>
                    <a:pt x="509381" y="142583"/>
                  </a:lnTo>
                  <a:lnTo>
                    <a:pt x="474254" y="142583"/>
                  </a:lnTo>
                  <a:lnTo>
                    <a:pt x="471059" y="185182"/>
                  </a:lnTo>
                  <a:cubicBezTo>
                    <a:pt x="456630" y="250192"/>
                    <a:pt x="414554" y="308545"/>
                    <a:pt x="350884" y="341542"/>
                  </a:cubicBezTo>
                  <a:lnTo>
                    <a:pt x="337746" y="316191"/>
                  </a:lnTo>
                  <a:cubicBezTo>
                    <a:pt x="399814" y="284026"/>
                    <a:pt x="438492" y="224396"/>
                    <a:pt x="446495" y="159805"/>
                  </a:cubicBezTo>
                  <a:lnTo>
                    <a:pt x="446962" y="142583"/>
                  </a:lnTo>
                  <a:lnTo>
                    <a:pt x="418256" y="142583"/>
                  </a:lnTo>
                  <a:close/>
                </a:path>
              </a:pathLst>
            </a:cu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44D8C092-FA8F-435B-80F3-701134EC1A3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534193" y="5287084"/>
            <a:ext cx="2075274" cy="295743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3C15BC-A6A2-4BE8-81C0-A9582BF57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84658" y="4889060"/>
            <a:ext cx="309543" cy="301558"/>
            <a:chOff x="9302126" y="4550136"/>
            <a:chExt cx="309543" cy="301558"/>
          </a:xfrm>
        </p:grpSpPr>
        <p:sp>
          <p:nvSpPr>
            <p:cNvPr id="306" name="Rectangle: Rounded Corners 305">
              <a:extLst>
                <a:ext uri="{FF2B5EF4-FFF2-40B4-BE49-F238E27FC236}">
                  <a16:creationId xmlns:a16="http://schemas.microsoft.com/office/drawing/2014/main" id="{9356E198-4B7B-412D-8BBD-65E699B6B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2700000">
              <a:off x="9539787" y="4664358"/>
              <a:ext cx="10568" cy="602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7D3D9836-1D59-4DE5-B2DA-46A43BE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8100000">
              <a:off x="9540080" y="4662592"/>
              <a:ext cx="9983" cy="6381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4" name="Circle: Hollow 293">
              <a:extLst>
                <a:ext uri="{FF2B5EF4-FFF2-40B4-BE49-F238E27FC236}">
                  <a16:creationId xmlns:a16="http://schemas.microsoft.com/office/drawing/2014/main" id="{16A504DA-06A1-40AE-887F-028C4F4E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472967" y="4625083"/>
              <a:ext cx="138702" cy="146827"/>
            </a:xfrm>
            <a:prstGeom prst="donut">
              <a:avLst>
                <a:gd name="adj" fmla="val 774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F48BD8E1-4837-452A-9A5F-F54C36831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9538128" y="4766580"/>
              <a:ext cx="14975" cy="5283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F6E86DE5-3863-4200-90D6-76AB60C9B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9539010" y="4782121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58F99C9D-997F-4962-8554-13F85B371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9539010" y="4810148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5FEE14D-1B3E-464C-9B46-6954C3536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5992" y="4550136"/>
              <a:ext cx="187111" cy="79344"/>
            </a:xfrm>
            <a:custGeom>
              <a:avLst/>
              <a:gdLst>
                <a:gd name="connsiteX0" fmla="*/ 233493 w 1713841"/>
                <a:gd name="connsiteY0" fmla="*/ 0 h 686542"/>
                <a:gd name="connsiteX1" fmla="*/ 1480348 w 1713841"/>
                <a:gd name="connsiteY1" fmla="*/ 0 h 686542"/>
                <a:gd name="connsiteX2" fmla="*/ 1713841 w 1713841"/>
                <a:gd name="connsiteY2" fmla="*/ 233493 h 686542"/>
                <a:gd name="connsiteX3" fmla="*/ 1713841 w 1713841"/>
                <a:gd name="connsiteY3" fmla="*/ 686542 h 686542"/>
                <a:gd name="connsiteX4" fmla="*/ 1608076 w 1713841"/>
                <a:gd name="connsiteY4" fmla="*/ 686542 h 686542"/>
                <a:gd name="connsiteX5" fmla="*/ 1608076 w 1713841"/>
                <a:gd name="connsiteY5" fmla="*/ 218163 h 686542"/>
                <a:gd name="connsiteX6" fmla="*/ 1497408 w 1713841"/>
                <a:gd name="connsiteY6" fmla="*/ 107495 h 686542"/>
                <a:gd name="connsiteX7" fmla="*/ 216432 w 1713841"/>
                <a:gd name="connsiteY7" fmla="*/ 107495 h 686542"/>
                <a:gd name="connsiteX8" fmla="*/ 105764 w 1713841"/>
                <a:gd name="connsiteY8" fmla="*/ 218163 h 686542"/>
                <a:gd name="connsiteX9" fmla="*/ 105764 w 1713841"/>
                <a:gd name="connsiteY9" fmla="*/ 686542 h 686542"/>
                <a:gd name="connsiteX10" fmla="*/ 0 w 1713841"/>
                <a:gd name="connsiteY10" fmla="*/ 686542 h 686542"/>
                <a:gd name="connsiteX11" fmla="*/ 0 w 1713841"/>
                <a:gd name="connsiteY11" fmla="*/ 233493 h 686542"/>
                <a:gd name="connsiteX12" fmla="*/ 233493 w 1713841"/>
                <a:gd name="connsiteY12" fmla="*/ 0 h 68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3841" h="686542">
                  <a:moveTo>
                    <a:pt x="233493" y="0"/>
                  </a:moveTo>
                  <a:lnTo>
                    <a:pt x="1480348" y="0"/>
                  </a:lnTo>
                  <a:cubicBezTo>
                    <a:pt x="1609303" y="0"/>
                    <a:pt x="1713841" y="104538"/>
                    <a:pt x="1713841" y="233493"/>
                  </a:cubicBezTo>
                  <a:lnTo>
                    <a:pt x="1713841" y="686542"/>
                  </a:lnTo>
                  <a:lnTo>
                    <a:pt x="1608076" y="686542"/>
                  </a:lnTo>
                  <a:lnTo>
                    <a:pt x="1608076" y="218163"/>
                  </a:lnTo>
                  <a:cubicBezTo>
                    <a:pt x="1608076" y="157043"/>
                    <a:pt x="1558528" y="107495"/>
                    <a:pt x="1497408" y="107495"/>
                  </a:cubicBezTo>
                  <a:lnTo>
                    <a:pt x="216432" y="107495"/>
                  </a:lnTo>
                  <a:cubicBezTo>
                    <a:pt x="155312" y="107495"/>
                    <a:pt x="105764" y="157043"/>
                    <a:pt x="105764" y="218163"/>
                  </a:cubicBezTo>
                  <a:lnTo>
                    <a:pt x="105764" y="686542"/>
                  </a:lnTo>
                  <a:lnTo>
                    <a:pt x="0" y="686542"/>
                  </a:lnTo>
                  <a:lnTo>
                    <a:pt x="0" y="233493"/>
                  </a:lnTo>
                  <a:cubicBezTo>
                    <a:pt x="0" y="104538"/>
                    <a:pt x="104538" y="0"/>
                    <a:pt x="233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CBCE02D-4F2C-4B91-8DA3-0C0478B6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02126" y="4625083"/>
              <a:ext cx="138702" cy="146827"/>
            </a:xfrm>
            <a:custGeom>
              <a:avLst/>
              <a:gdLst>
                <a:gd name="connsiteX0" fmla="*/ 839492 w 1270446"/>
                <a:gd name="connsiteY0" fmla="*/ 439038 h 1270446"/>
                <a:gd name="connsiteX1" fmla="*/ 770221 w 1270446"/>
                <a:gd name="connsiteY1" fmla="*/ 469850 h 1270446"/>
                <a:gd name="connsiteX2" fmla="*/ 581902 w 1270446"/>
                <a:gd name="connsiteY2" fmla="*/ 765659 h 1270446"/>
                <a:gd name="connsiteX3" fmla="*/ 490533 w 1270446"/>
                <a:gd name="connsiteY3" fmla="*/ 697532 h 1270446"/>
                <a:gd name="connsiteX4" fmla="*/ 394560 w 1270446"/>
                <a:gd name="connsiteY4" fmla="*/ 711519 h 1270446"/>
                <a:gd name="connsiteX5" fmla="*/ 408545 w 1270446"/>
                <a:gd name="connsiteY5" fmla="*/ 807493 h 1270446"/>
                <a:gd name="connsiteX6" fmla="*/ 553639 w 1270446"/>
                <a:gd name="connsiteY6" fmla="*/ 915676 h 1270446"/>
                <a:gd name="connsiteX7" fmla="*/ 604523 w 1270446"/>
                <a:gd name="connsiteY7" fmla="*/ 928560 h 1270446"/>
                <a:gd name="connsiteX8" fmla="*/ 618152 w 1270446"/>
                <a:gd name="connsiteY8" fmla="*/ 923785 h 1270446"/>
                <a:gd name="connsiteX9" fmla="*/ 620052 w 1270446"/>
                <a:gd name="connsiteY9" fmla="*/ 923736 h 1270446"/>
                <a:gd name="connsiteX10" fmla="*/ 627278 w 1270446"/>
                <a:gd name="connsiteY10" fmla="*/ 920589 h 1270446"/>
                <a:gd name="connsiteX11" fmla="*/ 629336 w 1270446"/>
                <a:gd name="connsiteY11" fmla="*/ 919869 h 1270446"/>
                <a:gd name="connsiteX12" fmla="*/ 629717 w 1270446"/>
                <a:gd name="connsiteY12" fmla="*/ 919528 h 1270446"/>
                <a:gd name="connsiteX13" fmla="*/ 644157 w 1270446"/>
                <a:gd name="connsiteY13" fmla="*/ 913240 h 1270446"/>
                <a:gd name="connsiteX14" fmla="*/ 663040 w 1270446"/>
                <a:gd name="connsiteY14" fmla="*/ 893615 h 1270446"/>
                <a:gd name="connsiteX15" fmla="*/ 885926 w 1270446"/>
                <a:gd name="connsiteY15" fmla="*/ 543510 h 1270446"/>
                <a:gd name="connsiteX16" fmla="*/ 864904 w 1270446"/>
                <a:gd name="connsiteY16" fmla="*/ 448827 h 1270446"/>
                <a:gd name="connsiteX17" fmla="*/ 839492 w 1270446"/>
                <a:gd name="connsiteY17" fmla="*/ 439038 h 1270446"/>
                <a:gd name="connsiteX18" fmla="*/ 635223 w 1270446"/>
                <a:gd name="connsiteY18" fmla="*/ 0 h 1270446"/>
                <a:gd name="connsiteX19" fmla="*/ 1270446 w 1270446"/>
                <a:gd name="connsiteY19" fmla="*/ 635223 h 1270446"/>
                <a:gd name="connsiteX20" fmla="*/ 635223 w 1270446"/>
                <a:gd name="connsiteY20" fmla="*/ 1270446 h 1270446"/>
                <a:gd name="connsiteX21" fmla="*/ 0 w 1270446"/>
                <a:gd name="connsiteY21" fmla="*/ 635223 h 1270446"/>
                <a:gd name="connsiteX22" fmla="*/ 635223 w 1270446"/>
                <a:gd name="connsiteY22" fmla="*/ 0 h 127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70446" h="1270446">
                  <a:moveTo>
                    <a:pt x="839492" y="439038"/>
                  </a:moveTo>
                  <a:cubicBezTo>
                    <a:pt x="813137" y="434601"/>
                    <a:pt x="785477" y="445886"/>
                    <a:pt x="770221" y="469850"/>
                  </a:cubicBezTo>
                  <a:lnTo>
                    <a:pt x="581902" y="765659"/>
                  </a:lnTo>
                  <a:lnTo>
                    <a:pt x="490533" y="697532"/>
                  </a:lnTo>
                  <a:cubicBezTo>
                    <a:pt x="460168" y="674892"/>
                    <a:pt x="417199" y="681155"/>
                    <a:pt x="394560" y="711519"/>
                  </a:cubicBezTo>
                  <a:cubicBezTo>
                    <a:pt x="371919" y="741883"/>
                    <a:pt x="378181" y="784853"/>
                    <a:pt x="408545" y="807493"/>
                  </a:cubicBezTo>
                  <a:lnTo>
                    <a:pt x="553639" y="915676"/>
                  </a:lnTo>
                  <a:cubicBezTo>
                    <a:pt x="568821" y="926996"/>
                    <a:pt x="587155" y="931091"/>
                    <a:pt x="604523" y="928560"/>
                  </a:cubicBezTo>
                  <a:lnTo>
                    <a:pt x="618152" y="923785"/>
                  </a:lnTo>
                  <a:lnTo>
                    <a:pt x="620052" y="923736"/>
                  </a:lnTo>
                  <a:lnTo>
                    <a:pt x="627278" y="920589"/>
                  </a:lnTo>
                  <a:lnTo>
                    <a:pt x="629336" y="919869"/>
                  </a:lnTo>
                  <a:lnTo>
                    <a:pt x="629717" y="919528"/>
                  </a:lnTo>
                  <a:lnTo>
                    <a:pt x="644157" y="913240"/>
                  </a:lnTo>
                  <a:cubicBezTo>
                    <a:pt x="651491" y="908182"/>
                    <a:pt x="657955" y="901603"/>
                    <a:pt x="663040" y="893615"/>
                  </a:cubicBezTo>
                  <a:cubicBezTo>
                    <a:pt x="737335" y="776914"/>
                    <a:pt x="811631" y="660212"/>
                    <a:pt x="885926" y="543510"/>
                  </a:cubicBezTo>
                  <a:cubicBezTo>
                    <a:pt x="906267" y="511559"/>
                    <a:pt x="896855" y="469168"/>
                    <a:pt x="864904" y="448827"/>
                  </a:cubicBezTo>
                  <a:cubicBezTo>
                    <a:pt x="856916" y="443742"/>
                    <a:pt x="848276" y="440516"/>
                    <a:pt x="839492" y="439038"/>
                  </a:cubicBezTo>
                  <a:close/>
                  <a:moveTo>
                    <a:pt x="635223" y="0"/>
                  </a:moveTo>
                  <a:cubicBezTo>
                    <a:pt x="986047" y="0"/>
                    <a:pt x="1270446" y="284399"/>
                    <a:pt x="1270446" y="635223"/>
                  </a:cubicBezTo>
                  <a:cubicBezTo>
                    <a:pt x="1270446" y="986047"/>
                    <a:pt x="986047" y="1270446"/>
                    <a:pt x="635223" y="1270446"/>
                  </a:cubicBezTo>
                  <a:cubicBezTo>
                    <a:pt x="284399" y="1270446"/>
                    <a:pt x="0" y="986047"/>
                    <a:pt x="0" y="635223"/>
                  </a:cubicBezTo>
                  <a:cubicBezTo>
                    <a:pt x="0" y="284399"/>
                    <a:pt x="284399" y="0"/>
                    <a:pt x="635223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4059972C-D41D-4E7A-B811-CF6E5133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9363840" y="4766580"/>
              <a:ext cx="14975" cy="8208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78C0C5BF-7EB1-4CF9-A12C-C3504C0B4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3197686">
              <a:off x="9382244" y="4797040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39739EC0-A459-4768-B7E6-BDC7DE6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8402314" flipH="1">
              <a:off x="9343647" y="4796105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FDBE2F03-2C4A-40DD-B5F6-44AAE04AE7D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609467" y="5295443"/>
            <a:ext cx="2075274" cy="287384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buSzTx/>
            </a:pPr>
            <a:r>
              <a:rPr lang="en-US" sz="1000" dirty="0">
                <a:solidFill>
                  <a:prstClr val="white"/>
                </a:solidFill>
              </a:rPr>
              <a:t>Decision</a:t>
            </a: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02AAA39C-1019-4330-A531-253CD309C14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325395" y="5674654"/>
            <a:ext cx="2326750" cy="353045"/>
          </a:xfrm>
        </p:spPr>
        <p:txBody>
          <a:bodyPr/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ML Platform</a:t>
            </a:r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80246801-42A4-432A-AA11-961B85728A1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057509" y="6401960"/>
            <a:ext cx="2874811" cy="170282"/>
          </a:xfrm>
        </p:spPr>
        <p:txBody>
          <a:bodyPr/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kern="0" dirty="0">
                <a:solidFill>
                  <a:prstClr val="white"/>
                </a:solidFill>
                <a:latin typeface="Stolzl Book"/>
                <a:cs typeface="Segoe UI Semibold" panose="020B0702040204020203" pitchFamily="34" charset="0"/>
              </a:rPr>
              <a:t>Azure Machine Learning</a:t>
            </a:r>
          </a:p>
        </p:txBody>
      </p:sp>
      <p:pic>
        <p:nvPicPr>
          <p:cNvPr id="16" name="Graphic 15" descr="Azure Machine Learning logo">
            <a:extLst>
              <a:ext uri="{FF2B5EF4-FFF2-40B4-BE49-F238E27FC236}">
                <a16:creationId xmlns:a16="http://schemas.microsoft.com/office/drawing/2014/main" id="{CD8033DD-92FB-46DD-90BF-E7E7AB0A8C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0073" y="5970549"/>
            <a:ext cx="371251" cy="371251"/>
          </a:xfrm>
          <a:prstGeom prst="rect">
            <a:avLst/>
          </a:prstGeom>
        </p:spPr>
      </p:pic>
      <p:sp>
        <p:nvSpPr>
          <p:cNvPr id="2" name="Content Placeholder 41">
            <a:extLst>
              <a:ext uri="{FF2B5EF4-FFF2-40B4-BE49-F238E27FC236}">
                <a16:creationId xmlns:a16="http://schemas.microsoft.com/office/drawing/2014/main" id="{BDFD40E8-3B55-55D8-7F14-3D78AFCEB83D}"/>
              </a:ext>
            </a:extLst>
          </p:cNvPr>
          <p:cNvSpPr txBox="1">
            <a:spLocks/>
          </p:cNvSpPr>
          <p:nvPr/>
        </p:nvSpPr>
        <p:spPr>
          <a:xfrm>
            <a:off x="421051" y="4609781"/>
            <a:ext cx="1170849" cy="53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Mono" panose="02000509040000020004" pitchFamily="49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Mono" panose="020005090400000200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0">
              <a:lnSpc>
                <a:spcPct val="100000"/>
              </a:lnSpc>
              <a:defRPr/>
            </a:pPr>
            <a:r>
              <a:rPr lang="en-US" sz="1200" dirty="0">
                <a:latin typeface="Stolzl Book"/>
              </a:rPr>
              <a:t>Developers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9CD5D5-E8BA-BCA8-C6F7-96616F03F448}"/>
              </a:ext>
            </a:extLst>
          </p:cNvPr>
          <p:cNvSpPr/>
          <p:nvPr/>
        </p:nvSpPr>
        <p:spPr>
          <a:xfrm>
            <a:off x="4949294" y="4662629"/>
            <a:ext cx="3234264" cy="1085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2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 Placeholder 3">
            <a:extLst>
              <a:ext uri="{FF2B5EF4-FFF2-40B4-BE49-F238E27FC236}">
                <a16:creationId xmlns:a16="http://schemas.microsoft.com/office/drawing/2014/main" id="{F3FCDAA8-D018-4178-BC4A-7319364E9FB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1019" y="443611"/>
            <a:ext cx="2941539" cy="44319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tolzl Book" panose="00000500000000000000" pitchFamily="2" charset="0"/>
                <a:cs typeface="Segoe UI" pitchFamily="34" charset="0"/>
              </a:rPr>
              <a:t>AI Portfolio</a:t>
            </a:r>
            <a:endParaRPr lang="en-US" dirty="0">
              <a:solidFill>
                <a:schemeClr val="tx1"/>
              </a:solidFill>
              <a:latin typeface="Stolzl Book" panose="00000500000000000000" pitchFamily="2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AFB6990-EA04-4145-8399-2D4F9A65D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073" y="1543677"/>
            <a:ext cx="663236" cy="663236"/>
          </a:xfrm>
          <a:prstGeom prst="rect">
            <a:avLst/>
          </a:prstGeom>
        </p:spPr>
      </p:pic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4656D4-C284-4ADB-838F-41B1279FF3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8574" y="2185669"/>
            <a:ext cx="914400" cy="465054"/>
          </a:xfrm>
        </p:spPr>
        <p:txBody>
          <a:bodyPr>
            <a:normAutofit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200" dirty="0">
                <a:latin typeface="Stolzl Book"/>
              </a:rPr>
              <a:t>Business Users</a:t>
            </a:r>
          </a:p>
        </p:txBody>
      </p:sp>
      <p:sp>
        <p:nvSpPr>
          <p:cNvPr id="73" name="Left Brace 72" descr="Comprising of Applications and Power Platform.">
            <a:extLst>
              <a:ext uri="{FF2B5EF4-FFF2-40B4-BE49-F238E27FC236}">
                <a16:creationId xmlns:a16="http://schemas.microsoft.com/office/drawing/2014/main" id="{07D062C2-77A2-499C-95AC-F557FBB29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531293" y="1107218"/>
            <a:ext cx="394857" cy="1914449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chemeClr val="accent1">
                <a:alpha val="77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AA9DD62-4591-44C8-89AE-AC73AC2CD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03953" y="1110000"/>
            <a:ext cx="2570162" cy="307480"/>
          </a:xfrm>
        </p:spPr>
        <p:txBody>
          <a:bodyPr>
            <a:normAutofit fontScale="92500" lnSpcReduction="20000"/>
          </a:bodyPr>
          <a:lstStyle/>
          <a:p>
            <a:pPr lvl="0" algn="ctr" defTabSz="83922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srgbClr val="50E6FF"/>
                </a:solidFill>
                <a:latin typeface="Segoe UI Semibold"/>
                <a:ea typeface="+mj-ea"/>
                <a:cs typeface="+mj-cs"/>
              </a:rPr>
              <a:t>Applications</a:t>
            </a:r>
          </a:p>
        </p:txBody>
      </p:sp>
      <p:pic>
        <p:nvPicPr>
          <p:cNvPr id="7" name="Picture 6" descr="Microsoft 365 logo">
            <a:extLst>
              <a:ext uri="{FF2B5EF4-FFF2-40B4-BE49-F238E27FC236}">
                <a16:creationId xmlns:a16="http://schemas.microsoft.com/office/drawing/2014/main" id="{32002A85-2084-4177-B4F2-E7A2D5DA8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85" y="1394523"/>
            <a:ext cx="1519328" cy="558412"/>
          </a:xfrm>
          <a:prstGeom prst="rect">
            <a:avLst/>
          </a:prstGeom>
        </p:spPr>
      </p:pic>
      <p:pic>
        <p:nvPicPr>
          <p:cNvPr id="9" name="Picture 8" descr="Microsoft Dynamics 365 logo">
            <a:extLst>
              <a:ext uri="{FF2B5EF4-FFF2-40B4-BE49-F238E27FC236}">
                <a16:creationId xmlns:a16="http://schemas.microsoft.com/office/drawing/2014/main" id="{16B23EB5-79F2-4AC2-AD36-7A48911616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42" y="1343987"/>
            <a:ext cx="1478630" cy="650338"/>
          </a:xfrm>
          <a:prstGeom prst="rect">
            <a:avLst/>
          </a:prstGeom>
        </p:spPr>
      </p:pic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408E77C9-00EC-4C93-B442-B2D7606B84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3613" y="1570501"/>
            <a:ext cx="2103438" cy="153888"/>
          </a:xfrm>
        </p:spPr>
        <p:txBody>
          <a:bodyPr>
            <a:noAutofit/>
          </a:bodyPr>
          <a:lstStyle/>
          <a:p>
            <a:pPr lvl="0" algn="ctr" defTabSz="932742">
              <a:lnSpc>
                <a:spcPts val="1200"/>
              </a:lnSpc>
              <a:buSzTx/>
              <a:defRPr/>
            </a:pPr>
            <a:r>
              <a:rPr lang="en-US" sz="1200" kern="0" dirty="0">
                <a:solidFill>
                  <a:prstClr val="white"/>
                </a:solidFill>
                <a:cs typeface="Arial" charset="0"/>
              </a:rPr>
              <a:t>Partner Solutions</a:t>
            </a:r>
            <a:endParaRPr lang="en-US" sz="1600" b="1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9CC591DB-1E01-4E1F-BD24-B59D6237ED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2007" y="2058217"/>
            <a:ext cx="1847241" cy="377243"/>
          </a:xfrm>
        </p:spPr>
        <p:txBody>
          <a:bodyPr/>
          <a:lstStyle/>
          <a:p>
            <a:pPr lvl="0" algn="ctr" defTabSz="83922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srgbClr val="50E6FF"/>
                </a:solidFill>
                <a:latin typeface="Segoe UI Semibold"/>
                <a:ea typeface="+mj-ea"/>
                <a:cs typeface="+mj-cs"/>
              </a:rPr>
              <a:t>Power Platform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6BFA5D-36FC-4258-891A-809368FBD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693" y="2408122"/>
            <a:ext cx="298456" cy="298456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04B9247-74CF-43D8-9E3D-3CE451F47A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16134" y="2737040"/>
            <a:ext cx="2263206" cy="267305"/>
          </a:xfrm>
        </p:spPr>
        <p:txBody>
          <a:bodyPr>
            <a:no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kern="0" dirty="0">
                <a:solidFill>
                  <a:prstClr val="white"/>
                </a:solidFill>
                <a:cs typeface="Arial" charset="0"/>
              </a:rPr>
              <a:t>Power BI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725028B-C188-4DB5-8F59-08BEAAD79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7547" y="2424640"/>
            <a:ext cx="298455" cy="298455"/>
          </a:xfrm>
          <a:prstGeom prst="rect">
            <a:avLst/>
          </a:prstGeom>
        </p:spPr>
      </p:pic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D269626-59AB-4437-BE83-2C8EBD9CF75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79340" y="2706577"/>
            <a:ext cx="2154853" cy="290845"/>
          </a:xfrm>
        </p:spPr>
        <p:txBody>
          <a:bodyPr>
            <a:noAutofit/>
          </a:bodyPr>
          <a:lstStyle/>
          <a:p>
            <a:pPr algn="ctr" defTabSz="932742">
              <a:lnSpc>
                <a:spcPct val="120000"/>
              </a:lnSpc>
              <a:defRPr/>
            </a:pPr>
            <a:r>
              <a:rPr lang="en-US" kern="0" dirty="0">
                <a:solidFill>
                  <a:prstClr val="white"/>
                </a:solidFill>
                <a:cs typeface="Arial" charset="0"/>
              </a:rPr>
              <a:t>Power Apps</a:t>
            </a:r>
            <a:endParaRPr lang="en-IN" kern="0" dirty="0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9494DCC-901E-4D5B-B75C-19CE4365A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789" y="2413205"/>
            <a:ext cx="286853" cy="286854"/>
          </a:xfrm>
          <a:prstGeom prst="rect">
            <a:avLst/>
          </a:prstGeom>
        </p:spPr>
      </p:pic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1177A351-B02E-47BF-B433-7B47BCF8F8E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34193" y="2730821"/>
            <a:ext cx="2053122" cy="290845"/>
          </a:xfrm>
        </p:spPr>
        <p:txBody>
          <a:bodyPr>
            <a:normAutofit/>
          </a:bodyPr>
          <a:lstStyle/>
          <a:p>
            <a:pPr algn="ctr"/>
            <a:r>
              <a:rPr lang="en-US" sz="1000" kern="0" dirty="0">
                <a:solidFill>
                  <a:prstClr val="white"/>
                </a:solidFill>
                <a:cs typeface="Arial" charset="0"/>
              </a:rPr>
              <a:t>Power Automate</a:t>
            </a:r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F22BEB8-3DEB-472D-B461-6469BD11F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6949" y="2418823"/>
            <a:ext cx="301307" cy="301307"/>
          </a:xfrm>
          <a:prstGeom prst="rect">
            <a:avLst/>
          </a:prstGeom>
        </p:spPr>
      </p:pic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92762AF-8747-49F4-88F4-4461C1FEEAB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87315" y="2744373"/>
            <a:ext cx="2154853" cy="237377"/>
          </a:xfrm>
        </p:spPr>
        <p:txBody>
          <a:bodyPr>
            <a:normAutofit/>
          </a:bodyPr>
          <a:lstStyle/>
          <a:p>
            <a:pPr algn="ctr"/>
            <a:r>
              <a:rPr lang="en-US" sz="1000" kern="0" dirty="0">
                <a:solidFill>
                  <a:prstClr val="white"/>
                </a:solidFill>
                <a:cs typeface="Arial" charset="0"/>
              </a:rPr>
              <a:t>Power Virtual Agents</a:t>
            </a:r>
            <a:endParaRPr lang="en-IN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74C0F26-7754-47FB-9039-00EEB469D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677" y="3983439"/>
            <a:ext cx="663237" cy="663237"/>
          </a:xfrm>
          <a:prstGeom prst="rect">
            <a:avLst/>
          </a:prstGeom>
        </p:spPr>
      </p:pic>
      <p:sp>
        <p:nvSpPr>
          <p:cNvPr id="75" name="Left Brace 74" descr="Comprising of Scenario-Based Services, Customizable AI Models and ML Platform.">
            <a:extLst>
              <a:ext uri="{FF2B5EF4-FFF2-40B4-BE49-F238E27FC236}">
                <a16:creationId xmlns:a16="http://schemas.microsoft.com/office/drawing/2014/main" id="{D7214B69-CD3D-458A-8A16-4C16DE1758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535322" y="3156916"/>
            <a:ext cx="394857" cy="2425911"/>
          </a:xfrm>
          <a:prstGeom prst="leftBrace">
            <a:avLst/>
          </a:prstGeom>
          <a:ln w="19050">
            <a:solidFill>
              <a:schemeClr val="accent1">
                <a:alpha val="77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9D433581-96B3-454F-90C6-8C5C874E09C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845769" y="3069231"/>
            <a:ext cx="1290637" cy="276999"/>
          </a:xfrm>
        </p:spPr>
        <p:txBody>
          <a:bodyPr>
            <a:normAutofit fontScale="85000" lnSpcReduction="20000"/>
          </a:bodyPr>
          <a:lstStyle/>
          <a:p>
            <a:pPr marL="0" lvl="1" algn="ctr" defTabSz="839225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SzTx/>
              <a:defRPr/>
            </a:pPr>
            <a:r>
              <a:rPr lang="en-US" sz="1800">
                <a:solidFill>
                  <a:prstClr val="white"/>
                </a:solidFill>
                <a:latin typeface="Segoe UI Semibold"/>
                <a:ea typeface="+mj-ea"/>
                <a:cs typeface="+mj-cs"/>
              </a:rPr>
              <a:t>Azure AI</a:t>
            </a: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B36AE36F-1503-4159-9473-8082BC239B1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459892" y="3371275"/>
            <a:ext cx="2053122" cy="275436"/>
          </a:xfrm>
        </p:spPr>
        <p:txBody>
          <a:bodyPr>
            <a:normAutofit fontScale="92500" lnSpcReduction="10000"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Scenario-Based Services</a:t>
            </a: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98D031C1-34B5-42FE-B379-EEBA6D3F6AD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05042" y="3608187"/>
            <a:ext cx="1581150" cy="328471"/>
          </a:xfrm>
        </p:spPr>
        <p:txBody>
          <a:bodyPr>
            <a:normAutofit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100" kern="0" dirty="0">
                <a:solidFill>
                  <a:prstClr val="white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Applied AI Services</a:t>
            </a:r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D934EDD0-8270-4C32-B94B-C2EA1454712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134587" y="3951341"/>
            <a:ext cx="1672762" cy="296897"/>
          </a:xfrm>
        </p:spPr>
        <p:txBody>
          <a:bodyPr/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Bot Service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BA5A3E5A-16E3-49CA-ADD6-D6682B31F05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052499" y="3860579"/>
            <a:ext cx="1005010" cy="400232"/>
          </a:xfrm>
        </p:spPr>
        <p:txBody>
          <a:bodyPr>
            <a:normAutofit/>
          </a:bodyPr>
          <a:lstStyle/>
          <a:p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Cognitive Search</a:t>
            </a:r>
            <a:endParaRPr lang="en-IN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05457CD8-576C-4AEE-9699-59072DEFA4B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203953" y="3872978"/>
            <a:ext cx="1078982" cy="390073"/>
          </a:xfrm>
        </p:spPr>
        <p:txBody>
          <a:bodyPr>
            <a:normAutofit/>
          </a:bodyPr>
          <a:lstStyle/>
          <a:p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Form Recognizer</a:t>
            </a:r>
            <a:endParaRPr lang="en-IN" dirty="0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B59F5A4B-7E66-491B-8CA4-7333148B9C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82425" y="3942073"/>
            <a:ext cx="1253253" cy="270851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Video Analyzer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24DAC72-455E-4A0E-B9C0-B257EB21AC8B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535678" y="3952494"/>
            <a:ext cx="1253253" cy="295744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kern="0" dirty="0">
                <a:solidFill>
                  <a:prstClr val="white"/>
                </a:solidFill>
                <a:cs typeface="Segoe UI Semibold" panose="020B0702040204020203" pitchFamily="34" charset="0"/>
              </a:rPr>
              <a:t>Metrics Advisor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39E4DFCC-7D96-40CF-9C17-C27C2168D78E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761263" y="3921592"/>
            <a:ext cx="1465579" cy="274004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buSzTx/>
            </a:pPr>
            <a:r>
              <a:rPr lang="en-US" sz="1000" dirty="0">
                <a:solidFill>
                  <a:prstClr val="white"/>
                </a:solidFill>
              </a:rPr>
              <a:t>Immersive Reader 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1E9E353B-7D95-4354-BD66-53C030E5AABF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249664" y="4367905"/>
            <a:ext cx="2473779" cy="241876"/>
          </a:xfrm>
        </p:spPr>
        <p:txBody>
          <a:bodyPr>
            <a:normAutofit fontScale="85000" lnSpcReduction="20000"/>
          </a:bodyPr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Customizable AI Models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533E7F6D-6F9C-4420-B40D-79C70A022481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5396295" y="4662629"/>
            <a:ext cx="2187688" cy="331117"/>
          </a:xfrm>
        </p:spPr>
        <p:txBody>
          <a:bodyPr/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100" kern="0">
                <a:solidFill>
                  <a:prstClr val="white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Cognitive Services</a:t>
            </a:r>
          </a:p>
        </p:txBody>
      </p:sp>
      <p:grpSp>
        <p:nvGrpSpPr>
          <p:cNvPr id="94" name="Vision">
            <a:extLst>
              <a:ext uri="{FF2B5EF4-FFF2-40B4-BE49-F238E27FC236}">
                <a16:creationId xmlns:a16="http://schemas.microsoft.com/office/drawing/2014/main" id="{E017B34B-1975-46BF-B63C-B7636CAF4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27310" y="4885800"/>
            <a:ext cx="352649" cy="366082"/>
            <a:chOff x="5548028" y="2938515"/>
            <a:chExt cx="455215" cy="46187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2295559-A8F7-4875-87B6-E8336D889CC1}"/>
                </a:ext>
              </a:extLst>
            </p:cNvPr>
            <p:cNvGrpSpPr/>
            <p:nvPr/>
          </p:nvGrpSpPr>
          <p:grpSpPr>
            <a:xfrm>
              <a:off x="5548028" y="2938515"/>
              <a:ext cx="455215" cy="461879"/>
              <a:chOff x="5548028" y="2938515"/>
              <a:chExt cx="455215" cy="461879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2CEB33E-D24D-4A4C-B180-D9C6F35A0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>
                <a:off x="5548028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F40BCFD-C0A8-4F5A-ACBF-151DFCCF78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 flipV="1">
                <a:off x="5548028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4575FAA-28DD-4CB0-A238-6C0C56452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16200000" flipH="1">
                <a:off x="5936403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DE2D7EE-6C1F-4612-ADBF-746E9B815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5400000" flipH="1" flipV="1">
                <a:off x="5936403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0C633C8-78BC-419F-8ECD-8C71A5667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766348" y="3250307"/>
              <a:ext cx="268" cy="7231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1115647-3B21-4D90-BE4C-23E54A2CD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5774393" y="3022477"/>
              <a:ext cx="25349" cy="145036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ACC0CF5-1E44-410F-B26C-E6510C471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3" idx="1"/>
            </p:cNvCxnSpPr>
            <p:nvPr/>
          </p:nvCxnSpPr>
          <p:spPr>
            <a:xfrm flipH="1">
              <a:off x="5687889" y="3064353"/>
              <a:ext cx="190122" cy="179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659BCE-82C6-4C4E-8BD8-AB5C461F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8" idx="0"/>
              <a:endCxn id="114" idx="2"/>
            </p:cNvCxnSpPr>
            <p:nvPr/>
          </p:nvCxnSpPr>
          <p:spPr>
            <a:xfrm flipH="1" flipV="1">
              <a:off x="5666912" y="3087123"/>
              <a:ext cx="132830" cy="38433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90507E4-1C05-4C0E-BD2C-05093EF8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9741" y="3072522"/>
              <a:ext cx="69901" cy="26362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40AC562-C282-47C8-9A3D-AE88FE15F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2166" y="3142233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F1343FE-AD7C-4AB7-9FD6-4C150E5F9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792962" y="3145048"/>
              <a:ext cx="76680" cy="47585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483B4C5-0445-44C3-B122-8861503E9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1"/>
            </p:cNvCxnSpPr>
            <p:nvPr/>
          </p:nvCxnSpPr>
          <p:spPr>
            <a:xfrm flipH="1" flipV="1">
              <a:off x="5681745" y="3220382"/>
              <a:ext cx="76680" cy="19901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AC461EF-CDB4-4302-9674-5CCC8FD5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5800381" y="3223197"/>
              <a:ext cx="78840" cy="17087"/>
            </a:xfrm>
            <a:prstGeom prst="line">
              <a:avLst/>
            </a:prstGeom>
            <a:noFill/>
            <a:ln w="9525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2B9C9F8-ADFD-49D1-8121-6E67DA523700}"/>
                </a:ext>
              </a:extLst>
            </p:cNvPr>
            <p:cNvGrpSpPr/>
            <p:nvPr/>
          </p:nvGrpSpPr>
          <p:grpSpPr>
            <a:xfrm>
              <a:off x="5645933" y="2971785"/>
              <a:ext cx="274035" cy="404067"/>
              <a:chOff x="5636354" y="2960513"/>
              <a:chExt cx="274035" cy="404067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61A0ED6-33C5-45C3-A871-979F63888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57785" y="332262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6CB8AE9-B43B-4387-8F20-AAD90BC0E2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48846" y="320803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2A2393C-F907-4B09-A4B0-E6960348BE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69184" y="311428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634825A-0B78-4AA1-9A2D-AC8EC24A3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868432" y="3188537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B08E250-3425-4E8F-8A33-B03C846E5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636354" y="318820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565C522-5739-4424-82F3-321F94FBFAB6}"/>
                  </a:ext>
                </a:extLst>
              </p:cNvPr>
              <p:cNvGrpSpPr/>
              <p:nvPr/>
            </p:nvGrpSpPr>
            <p:grpSpPr>
              <a:xfrm>
                <a:off x="5636354" y="2960513"/>
                <a:ext cx="274035" cy="115338"/>
                <a:chOff x="5636354" y="2960513"/>
                <a:chExt cx="274035" cy="115338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BBE2FB1-C65D-4E30-9F24-EC889BEEF3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748846" y="2960513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6042FB7-93A9-449C-885A-75CD79DF1C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868432" y="3032102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98F88E2E-A857-4ED3-B8EC-BC5AEFEE5D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636354" y="3033894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B0F435A8-4113-4EF9-A7BC-3BE330BC5127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2383644" y="5318057"/>
            <a:ext cx="2075275" cy="253697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Vision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DF7185-1294-46BF-B35D-6D8DCBFE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0058" y="4875572"/>
            <a:ext cx="389565" cy="325609"/>
            <a:chOff x="5135117" y="4566359"/>
            <a:chExt cx="389565" cy="325609"/>
          </a:xfrm>
        </p:grpSpPr>
        <p:sp>
          <p:nvSpPr>
            <p:cNvPr id="311" name="Rectangle: Rounded Corners 310">
              <a:extLst>
                <a:ext uri="{FF2B5EF4-FFF2-40B4-BE49-F238E27FC236}">
                  <a16:creationId xmlns:a16="http://schemas.microsoft.com/office/drawing/2014/main" id="{28D7B1B0-DC4F-42DB-A7D1-DDA341CA6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76793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35A90CE3-A509-44AB-8C34-3B4DA7E29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22522" y="4566359"/>
              <a:ext cx="15565" cy="325609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7FF33921-4797-4E25-A321-BD538F062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68818" y="4629791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8633D1A3-DE62-4BCC-9DC0-F703F66F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5117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104F676C-AA1D-456D-8978-AD573B6CC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2113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7" name="Rectangle: Rounded Corners 316">
              <a:extLst>
                <a:ext uri="{FF2B5EF4-FFF2-40B4-BE49-F238E27FC236}">
                  <a16:creationId xmlns:a16="http://schemas.microsoft.com/office/drawing/2014/main" id="{EC9D1E00-8316-462F-9C83-5EF17E301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8393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8" name="Rectangle: Rounded Corners 317">
              <a:extLst>
                <a:ext uri="{FF2B5EF4-FFF2-40B4-BE49-F238E27FC236}">
                  <a16:creationId xmlns:a16="http://schemas.microsoft.com/office/drawing/2014/main" id="{747BD016-25CF-4559-BE46-B0EBC183E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17671" y="4679698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EBEAFA6F-607C-4093-BF85-3A5FEE3F8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58741" y="4702956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4D541E9A-9253-4A68-94B0-95B7ED82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8401" y="4714585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CE785590-632D-4EE4-97F7-EDDC518F9C1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4458919" y="5296580"/>
            <a:ext cx="2075274" cy="253993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Speech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6B3110-F83B-4CEE-B99B-341279302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88009" y="4886732"/>
            <a:ext cx="317550" cy="311358"/>
            <a:chOff x="7203929" y="4575567"/>
            <a:chExt cx="317550" cy="311358"/>
          </a:xfrm>
        </p:grpSpPr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4EBD80-AA38-4E0E-808E-33EA67250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03929" y="4591770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8539211-C836-4422-8F89-BE7F4970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85189" y="4764733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76C5651-D8E2-474B-893B-2231324BF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8188466">
              <a:off x="7214503" y="4631172"/>
              <a:ext cx="290936" cy="179726"/>
            </a:xfrm>
            <a:custGeom>
              <a:avLst/>
              <a:gdLst>
                <a:gd name="connsiteX0" fmla="*/ 72342 w 509381"/>
                <a:gd name="connsiteY0" fmla="*/ 25018 h 341542"/>
                <a:gd name="connsiteX1" fmla="*/ 67298 w 509381"/>
                <a:gd name="connsiteY1" fmla="*/ 32041 h 341542"/>
                <a:gd name="connsiteX2" fmla="*/ 43259 w 509381"/>
                <a:gd name="connsiteY2" fmla="*/ 173878 h 341542"/>
                <a:gd name="connsiteX3" fmla="*/ 50859 w 509381"/>
                <a:gd name="connsiteY3" fmla="*/ 196938 h 341542"/>
                <a:gd name="connsiteX4" fmla="*/ 79332 w 509381"/>
                <a:gd name="connsiteY4" fmla="*/ 186206 h 341542"/>
                <a:gd name="connsiteX5" fmla="*/ 60605 w 509381"/>
                <a:gd name="connsiteY5" fmla="*/ 275386 h 341542"/>
                <a:gd name="connsiteX6" fmla="*/ 0 w 509381"/>
                <a:gd name="connsiteY6" fmla="*/ 216104 h 341542"/>
                <a:gd name="connsiteX7" fmla="*/ 24323 w 509381"/>
                <a:gd name="connsiteY7" fmla="*/ 206937 h 341542"/>
                <a:gd name="connsiteX8" fmla="*/ 15225 w 509381"/>
                <a:gd name="connsiteY8" fmla="*/ 179331 h 341542"/>
                <a:gd name="connsiteX9" fmla="*/ 42625 w 509381"/>
                <a:gd name="connsiteY9" fmla="*/ 17665 h 341542"/>
                <a:gd name="connsiteX10" fmla="*/ 55313 w 509381"/>
                <a:gd name="connsiteY10" fmla="*/ 0 h 341542"/>
                <a:gd name="connsiteX11" fmla="*/ 463819 w 509381"/>
                <a:gd name="connsiteY11" fmla="*/ 71088 h 341542"/>
                <a:gd name="connsiteX12" fmla="*/ 509381 w 509381"/>
                <a:gd name="connsiteY12" fmla="*/ 142583 h 341542"/>
                <a:gd name="connsiteX13" fmla="*/ 474254 w 509381"/>
                <a:gd name="connsiteY13" fmla="*/ 142583 h 341542"/>
                <a:gd name="connsiteX14" fmla="*/ 471059 w 509381"/>
                <a:gd name="connsiteY14" fmla="*/ 185182 h 341542"/>
                <a:gd name="connsiteX15" fmla="*/ 350884 w 509381"/>
                <a:gd name="connsiteY15" fmla="*/ 341542 h 341542"/>
                <a:gd name="connsiteX16" fmla="*/ 337746 w 509381"/>
                <a:gd name="connsiteY16" fmla="*/ 316191 h 341542"/>
                <a:gd name="connsiteX17" fmla="*/ 446495 w 509381"/>
                <a:gd name="connsiteY17" fmla="*/ 159805 h 341542"/>
                <a:gd name="connsiteX18" fmla="*/ 446962 w 509381"/>
                <a:gd name="connsiteY18" fmla="*/ 142583 h 341542"/>
                <a:gd name="connsiteX19" fmla="*/ 418256 w 509381"/>
                <a:gd name="connsiteY19" fmla="*/ 142583 h 34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381" h="341542">
                  <a:moveTo>
                    <a:pt x="72342" y="25018"/>
                  </a:moveTo>
                  <a:lnTo>
                    <a:pt x="67298" y="32041"/>
                  </a:lnTo>
                  <a:cubicBezTo>
                    <a:pt x="42761" y="74239"/>
                    <a:pt x="33649" y="124657"/>
                    <a:pt x="43259" y="173878"/>
                  </a:cubicBezTo>
                  <a:lnTo>
                    <a:pt x="50859" y="196938"/>
                  </a:lnTo>
                  <a:lnTo>
                    <a:pt x="79332" y="186206"/>
                  </a:lnTo>
                  <a:lnTo>
                    <a:pt x="60605" y="275386"/>
                  </a:lnTo>
                  <a:lnTo>
                    <a:pt x="0" y="216104"/>
                  </a:lnTo>
                  <a:lnTo>
                    <a:pt x="24323" y="206937"/>
                  </a:lnTo>
                  <a:lnTo>
                    <a:pt x="15225" y="179331"/>
                  </a:lnTo>
                  <a:cubicBezTo>
                    <a:pt x="4271" y="123230"/>
                    <a:pt x="14657" y="65762"/>
                    <a:pt x="42625" y="17665"/>
                  </a:cubicBezTo>
                  <a:lnTo>
                    <a:pt x="55313" y="0"/>
                  </a:lnTo>
                  <a:close/>
                  <a:moveTo>
                    <a:pt x="463819" y="71088"/>
                  </a:moveTo>
                  <a:lnTo>
                    <a:pt x="509381" y="142583"/>
                  </a:lnTo>
                  <a:lnTo>
                    <a:pt x="474254" y="142583"/>
                  </a:lnTo>
                  <a:lnTo>
                    <a:pt x="471059" y="185182"/>
                  </a:lnTo>
                  <a:cubicBezTo>
                    <a:pt x="456630" y="250192"/>
                    <a:pt x="414554" y="308545"/>
                    <a:pt x="350884" y="341542"/>
                  </a:cubicBezTo>
                  <a:lnTo>
                    <a:pt x="337746" y="316191"/>
                  </a:lnTo>
                  <a:cubicBezTo>
                    <a:pt x="399814" y="284026"/>
                    <a:pt x="438492" y="224396"/>
                    <a:pt x="446495" y="159805"/>
                  </a:cubicBezTo>
                  <a:lnTo>
                    <a:pt x="446962" y="142583"/>
                  </a:lnTo>
                  <a:lnTo>
                    <a:pt x="418256" y="142583"/>
                  </a:lnTo>
                  <a:close/>
                </a:path>
              </a:pathLst>
            </a:cu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44D8C092-FA8F-435B-80F3-701134EC1A3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534193" y="5287084"/>
            <a:ext cx="2075274" cy="295743"/>
          </a:xfrm>
        </p:spPr>
        <p:txBody>
          <a:bodyPr>
            <a:normAutofit/>
          </a:bodyPr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sz="1000" b="1" kern="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Language</a:t>
            </a:r>
            <a:endParaRPr lang="en-US" sz="1000" kern="0" dirty="0">
              <a:solidFill>
                <a:prstClr val="white"/>
              </a:solidFill>
              <a:cs typeface="Segoe UI Semibold" panose="020B07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3C15BC-A6A2-4BE8-81C0-A9582BF57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84658" y="4889060"/>
            <a:ext cx="309543" cy="301558"/>
            <a:chOff x="9302126" y="4550136"/>
            <a:chExt cx="309543" cy="301558"/>
          </a:xfrm>
        </p:grpSpPr>
        <p:sp>
          <p:nvSpPr>
            <p:cNvPr id="306" name="Rectangle: Rounded Corners 305">
              <a:extLst>
                <a:ext uri="{FF2B5EF4-FFF2-40B4-BE49-F238E27FC236}">
                  <a16:creationId xmlns:a16="http://schemas.microsoft.com/office/drawing/2014/main" id="{9356E198-4B7B-412D-8BBD-65E699B6B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2700000">
              <a:off x="9539787" y="4664358"/>
              <a:ext cx="10568" cy="6028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7D3D9836-1D59-4DE5-B2DA-46A43BE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8100000">
              <a:off x="9540080" y="4662592"/>
              <a:ext cx="9983" cy="6381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4" name="Circle: Hollow 293">
              <a:extLst>
                <a:ext uri="{FF2B5EF4-FFF2-40B4-BE49-F238E27FC236}">
                  <a16:creationId xmlns:a16="http://schemas.microsoft.com/office/drawing/2014/main" id="{16A504DA-06A1-40AE-887F-028C4F4ED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472967" y="4625083"/>
              <a:ext cx="138702" cy="146827"/>
            </a:xfrm>
            <a:prstGeom prst="donut">
              <a:avLst>
                <a:gd name="adj" fmla="val 774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F48BD8E1-4837-452A-9A5F-F54C36831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9538128" y="4766580"/>
              <a:ext cx="14975" cy="5283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6" name="Rectangle: Rounded Corners 295">
              <a:extLst>
                <a:ext uri="{FF2B5EF4-FFF2-40B4-BE49-F238E27FC236}">
                  <a16:creationId xmlns:a16="http://schemas.microsoft.com/office/drawing/2014/main" id="{F6E86DE5-3863-4200-90D6-76AB60C9B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9539010" y="4782121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Rectangle: Rounded Corners 296">
              <a:extLst>
                <a:ext uri="{FF2B5EF4-FFF2-40B4-BE49-F238E27FC236}">
                  <a16:creationId xmlns:a16="http://schemas.microsoft.com/office/drawing/2014/main" id="{58F99C9D-997F-4962-8554-13F85B371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9539010" y="4810148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5FEE14D-1B3E-464C-9B46-6954C3536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5992" y="4550136"/>
              <a:ext cx="187111" cy="79344"/>
            </a:xfrm>
            <a:custGeom>
              <a:avLst/>
              <a:gdLst>
                <a:gd name="connsiteX0" fmla="*/ 233493 w 1713841"/>
                <a:gd name="connsiteY0" fmla="*/ 0 h 686542"/>
                <a:gd name="connsiteX1" fmla="*/ 1480348 w 1713841"/>
                <a:gd name="connsiteY1" fmla="*/ 0 h 686542"/>
                <a:gd name="connsiteX2" fmla="*/ 1713841 w 1713841"/>
                <a:gd name="connsiteY2" fmla="*/ 233493 h 686542"/>
                <a:gd name="connsiteX3" fmla="*/ 1713841 w 1713841"/>
                <a:gd name="connsiteY3" fmla="*/ 686542 h 686542"/>
                <a:gd name="connsiteX4" fmla="*/ 1608076 w 1713841"/>
                <a:gd name="connsiteY4" fmla="*/ 686542 h 686542"/>
                <a:gd name="connsiteX5" fmla="*/ 1608076 w 1713841"/>
                <a:gd name="connsiteY5" fmla="*/ 218163 h 686542"/>
                <a:gd name="connsiteX6" fmla="*/ 1497408 w 1713841"/>
                <a:gd name="connsiteY6" fmla="*/ 107495 h 686542"/>
                <a:gd name="connsiteX7" fmla="*/ 216432 w 1713841"/>
                <a:gd name="connsiteY7" fmla="*/ 107495 h 686542"/>
                <a:gd name="connsiteX8" fmla="*/ 105764 w 1713841"/>
                <a:gd name="connsiteY8" fmla="*/ 218163 h 686542"/>
                <a:gd name="connsiteX9" fmla="*/ 105764 w 1713841"/>
                <a:gd name="connsiteY9" fmla="*/ 686542 h 686542"/>
                <a:gd name="connsiteX10" fmla="*/ 0 w 1713841"/>
                <a:gd name="connsiteY10" fmla="*/ 686542 h 686542"/>
                <a:gd name="connsiteX11" fmla="*/ 0 w 1713841"/>
                <a:gd name="connsiteY11" fmla="*/ 233493 h 686542"/>
                <a:gd name="connsiteX12" fmla="*/ 233493 w 1713841"/>
                <a:gd name="connsiteY12" fmla="*/ 0 h 68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3841" h="686542">
                  <a:moveTo>
                    <a:pt x="233493" y="0"/>
                  </a:moveTo>
                  <a:lnTo>
                    <a:pt x="1480348" y="0"/>
                  </a:lnTo>
                  <a:cubicBezTo>
                    <a:pt x="1609303" y="0"/>
                    <a:pt x="1713841" y="104538"/>
                    <a:pt x="1713841" y="233493"/>
                  </a:cubicBezTo>
                  <a:lnTo>
                    <a:pt x="1713841" y="686542"/>
                  </a:lnTo>
                  <a:lnTo>
                    <a:pt x="1608076" y="686542"/>
                  </a:lnTo>
                  <a:lnTo>
                    <a:pt x="1608076" y="218163"/>
                  </a:lnTo>
                  <a:cubicBezTo>
                    <a:pt x="1608076" y="157043"/>
                    <a:pt x="1558528" y="107495"/>
                    <a:pt x="1497408" y="107495"/>
                  </a:cubicBezTo>
                  <a:lnTo>
                    <a:pt x="216432" y="107495"/>
                  </a:lnTo>
                  <a:cubicBezTo>
                    <a:pt x="155312" y="107495"/>
                    <a:pt x="105764" y="157043"/>
                    <a:pt x="105764" y="218163"/>
                  </a:cubicBezTo>
                  <a:lnTo>
                    <a:pt x="105764" y="686542"/>
                  </a:lnTo>
                  <a:lnTo>
                    <a:pt x="0" y="686542"/>
                  </a:lnTo>
                  <a:lnTo>
                    <a:pt x="0" y="233493"/>
                  </a:lnTo>
                  <a:cubicBezTo>
                    <a:pt x="0" y="104538"/>
                    <a:pt x="104538" y="0"/>
                    <a:pt x="233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CBCE02D-4F2C-4B91-8DA3-0C0478B6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02126" y="4625083"/>
              <a:ext cx="138702" cy="146827"/>
            </a:xfrm>
            <a:custGeom>
              <a:avLst/>
              <a:gdLst>
                <a:gd name="connsiteX0" fmla="*/ 839492 w 1270446"/>
                <a:gd name="connsiteY0" fmla="*/ 439038 h 1270446"/>
                <a:gd name="connsiteX1" fmla="*/ 770221 w 1270446"/>
                <a:gd name="connsiteY1" fmla="*/ 469850 h 1270446"/>
                <a:gd name="connsiteX2" fmla="*/ 581902 w 1270446"/>
                <a:gd name="connsiteY2" fmla="*/ 765659 h 1270446"/>
                <a:gd name="connsiteX3" fmla="*/ 490533 w 1270446"/>
                <a:gd name="connsiteY3" fmla="*/ 697532 h 1270446"/>
                <a:gd name="connsiteX4" fmla="*/ 394560 w 1270446"/>
                <a:gd name="connsiteY4" fmla="*/ 711519 h 1270446"/>
                <a:gd name="connsiteX5" fmla="*/ 408545 w 1270446"/>
                <a:gd name="connsiteY5" fmla="*/ 807493 h 1270446"/>
                <a:gd name="connsiteX6" fmla="*/ 553639 w 1270446"/>
                <a:gd name="connsiteY6" fmla="*/ 915676 h 1270446"/>
                <a:gd name="connsiteX7" fmla="*/ 604523 w 1270446"/>
                <a:gd name="connsiteY7" fmla="*/ 928560 h 1270446"/>
                <a:gd name="connsiteX8" fmla="*/ 618152 w 1270446"/>
                <a:gd name="connsiteY8" fmla="*/ 923785 h 1270446"/>
                <a:gd name="connsiteX9" fmla="*/ 620052 w 1270446"/>
                <a:gd name="connsiteY9" fmla="*/ 923736 h 1270446"/>
                <a:gd name="connsiteX10" fmla="*/ 627278 w 1270446"/>
                <a:gd name="connsiteY10" fmla="*/ 920589 h 1270446"/>
                <a:gd name="connsiteX11" fmla="*/ 629336 w 1270446"/>
                <a:gd name="connsiteY11" fmla="*/ 919869 h 1270446"/>
                <a:gd name="connsiteX12" fmla="*/ 629717 w 1270446"/>
                <a:gd name="connsiteY12" fmla="*/ 919528 h 1270446"/>
                <a:gd name="connsiteX13" fmla="*/ 644157 w 1270446"/>
                <a:gd name="connsiteY13" fmla="*/ 913240 h 1270446"/>
                <a:gd name="connsiteX14" fmla="*/ 663040 w 1270446"/>
                <a:gd name="connsiteY14" fmla="*/ 893615 h 1270446"/>
                <a:gd name="connsiteX15" fmla="*/ 885926 w 1270446"/>
                <a:gd name="connsiteY15" fmla="*/ 543510 h 1270446"/>
                <a:gd name="connsiteX16" fmla="*/ 864904 w 1270446"/>
                <a:gd name="connsiteY16" fmla="*/ 448827 h 1270446"/>
                <a:gd name="connsiteX17" fmla="*/ 839492 w 1270446"/>
                <a:gd name="connsiteY17" fmla="*/ 439038 h 1270446"/>
                <a:gd name="connsiteX18" fmla="*/ 635223 w 1270446"/>
                <a:gd name="connsiteY18" fmla="*/ 0 h 1270446"/>
                <a:gd name="connsiteX19" fmla="*/ 1270446 w 1270446"/>
                <a:gd name="connsiteY19" fmla="*/ 635223 h 1270446"/>
                <a:gd name="connsiteX20" fmla="*/ 635223 w 1270446"/>
                <a:gd name="connsiteY20" fmla="*/ 1270446 h 1270446"/>
                <a:gd name="connsiteX21" fmla="*/ 0 w 1270446"/>
                <a:gd name="connsiteY21" fmla="*/ 635223 h 1270446"/>
                <a:gd name="connsiteX22" fmla="*/ 635223 w 1270446"/>
                <a:gd name="connsiteY22" fmla="*/ 0 h 127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70446" h="1270446">
                  <a:moveTo>
                    <a:pt x="839492" y="439038"/>
                  </a:moveTo>
                  <a:cubicBezTo>
                    <a:pt x="813137" y="434601"/>
                    <a:pt x="785477" y="445886"/>
                    <a:pt x="770221" y="469850"/>
                  </a:cubicBezTo>
                  <a:lnTo>
                    <a:pt x="581902" y="765659"/>
                  </a:lnTo>
                  <a:lnTo>
                    <a:pt x="490533" y="697532"/>
                  </a:lnTo>
                  <a:cubicBezTo>
                    <a:pt x="460168" y="674892"/>
                    <a:pt x="417199" y="681155"/>
                    <a:pt x="394560" y="711519"/>
                  </a:cubicBezTo>
                  <a:cubicBezTo>
                    <a:pt x="371919" y="741883"/>
                    <a:pt x="378181" y="784853"/>
                    <a:pt x="408545" y="807493"/>
                  </a:cubicBezTo>
                  <a:lnTo>
                    <a:pt x="553639" y="915676"/>
                  </a:lnTo>
                  <a:cubicBezTo>
                    <a:pt x="568821" y="926996"/>
                    <a:pt x="587155" y="931091"/>
                    <a:pt x="604523" y="928560"/>
                  </a:cubicBezTo>
                  <a:lnTo>
                    <a:pt x="618152" y="923785"/>
                  </a:lnTo>
                  <a:lnTo>
                    <a:pt x="620052" y="923736"/>
                  </a:lnTo>
                  <a:lnTo>
                    <a:pt x="627278" y="920589"/>
                  </a:lnTo>
                  <a:lnTo>
                    <a:pt x="629336" y="919869"/>
                  </a:lnTo>
                  <a:lnTo>
                    <a:pt x="629717" y="919528"/>
                  </a:lnTo>
                  <a:lnTo>
                    <a:pt x="644157" y="913240"/>
                  </a:lnTo>
                  <a:cubicBezTo>
                    <a:pt x="651491" y="908182"/>
                    <a:pt x="657955" y="901603"/>
                    <a:pt x="663040" y="893615"/>
                  </a:cubicBezTo>
                  <a:cubicBezTo>
                    <a:pt x="737335" y="776914"/>
                    <a:pt x="811631" y="660212"/>
                    <a:pt x="885926" y="543510"/>
                  </a:cubicBezTo>
                  <a:cubicBezTo>
                    <a:pt x="906267" y="511559"/>
                    <a:pt x="896855" y="469168"/>
                    <a:pt x="864904" y="448827"/>
                  </a:cubicBezTo>
                  <a:cubicBezTo>
                    <a:pt x="856916" y="443742"/>
                    <a:pt x="848276" y="440516"/>
                    <a:pt x="839492" y="439038"/>
                  </a:cubicBezTo>
                  <a:close/>
                  <a:moveTo>
                    <a:pt x="635223" y="0"/>
                  </a:moveTo>
                  <a:cubicBezTo>
                    <a:pt x="986047" y="0"/>
                    <a:pt x="1270446" y="284399"/>
                    <a:pt x="1270446" y="635223"/>
                  </a:cubicBezTo>
                  <a:cubicBezTo>
                    <a:pt x="1270446" y="986047"/>
                    <a:pt x="986047" y="1270446"/>
                    <a:pt x="635223" y="1270446"/>
                  </a:cubicBezTo>
                  <a:cubicBezTo>
                    <a:pt x="284399" y="1270446"/>
                    <a:pt x="0" y="986047"/>
                    <a:pt x="0" y="635223"/>
                  </a:cubicBezTo>
                  <a:cubicBezTo>
                    <a:pt x="0" y="284399"/>
                    <a:pt x="284399" y="0"/>
                    <a:pt x="635223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4059972C-D41D-4E7A-B811-CF6E5133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9363840" y="4766580"/>
              <a:ext cx="14975" cy="8208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78C0C5BF-7EB1-4CF9-A12C-C3504C0B4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3197686">
              <a:off x="9382244" y="4797040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39739EC0-A459-4768-B7E6-BDC7DE6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8402314" flipH="1">
              <a:off x="9343647" y="4796105"/>
              <a:ext cx="15852" cy="60286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FDBE2F03-2C4A-40DD-B5F6-44AAE04AE7D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609467" y="5295443"/>
            <a:ext cx="2075274" cy="287384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buSzTx/>
            </a:pPr>
            <a:r>
              <a:rPr lang="en-US" sz="1000" dirty="0">
                <a:solidFill>
                  <a:prstClr val="white"/>
                </a:solidFill>
              </a:rPr>
              <a:t>Decision</a:t>
            </a: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02AAA39C-1019-4330-A531-253CD309C14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325395" y="5674654"/>
            <a:ext cx="2326750" cy="353045"/>
          </a:xfrm>
        </p:spPr>
        <p:txBody>
          <a:bodyPr/>
          <a:lstStyle/>
          <a:p>
            <a:pPr lvl="0" algn="ctr" defTabSz="822960">
              <a:lnSpc>
                <a:spcPct val="100000"/>
              </a:lnSpc>
              <a:buSzTx/>
              <a:defRPr/>
            </a:pPr>
            <a:r>
              <a:rPr lang="en-US" sz="1400" kern="0">
                <a:solidFill>
                  <a:srgbClr val="50E6FF"/>
                </a:solidFill>
                <a:latin typeface="Segoe UI Semibold" panose="020B0702040204020203" pitchFamily="34" charset="0"/>
                <a:ea typeface="Arial" charset="0"/>
                <a:cs typeface="Segoe UI Semibold" panose="020B0702040204020203" pitchFamily="34" charset="0"/>
              </a:rPr>
              <a:t>ML Platform</a:t>
            </a:r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80246801-42A4-432A-AA11-961B85728A1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057509" y="6401960"/>
            <a:ext cx="2874811" cy="170282"/>
          </a:xfrm>
        </p:spPr>
        <p:txBody>
          <a:bodyPr/>
          <a:lstStyle/>
          <a:p>
            <a:pPr lvl="0" algn="ctr" defTabSz="932742">
              <a:lnSpc>
                <a:spcPct val="100000"/>
              </a:lnSpc>
              <a:buSzTx/>
              <a:defRPr/>
            </a:pPr>
            <a:r>
              <a:rPr lang="en-US" kern="0" dirty="0">
                <a:solidFill>
                  <a:prstClr val="white"/>
                </a:solidFill>
                <a:latin typeface="Stolzl Book"/>
                <a:cs typeface="Segoe UI Semibold" panose="020B0702040204020203" pitchFamily="34" charset="0"/>
              </a:rPr>
              <a:t>Azure Machine Learning</a:t>
            </a:r>
          </a:p>
        </p:txBody>
      </p:sp>
      <p:pic>
        <p:nvPicPr>
          <p:cNvPr id="16" name="Graphic 15" descr="Azure Machine Learning logo">
            <a:extLst>
              <a:ext uri="{FF2B5EF4-FFF2-40B4-BE49-F238E27FC236}">
                <a16:creationId xmlns:a16="http://schemas.microsoft.com/office/drawing/2014/main" id="{CD8033DD-92FB-46DD-90BF-E7E7AB0A8C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50073" y="5970549"/>
            <a:ext cx="371251" cy="371251"/>
          </a:xfrm>
          <a:prstGeom prst="rect">
            <a:avLst/>
          </a:prstGeom>
        </p:spPr>
      </p:pic>
      <p:sp>
        <p:nvSpPr>
          <p:cNvPr id="2" name="Content Placeholder 41">
            <a:extLst>
              <a:ext uri="{FF2B5EF4-FFF2-40B4-BE49-F238E27FC236}">
                <a16:creationId xmlns:a16="http://schemas.microsoft.com/office/drawing/2014/main" id="{BDFD40E8-3B55-55D8-7F14-3D78AFCEB83D}"/>
              </a:ext>
            </a:extLst>
          </p:cNvPr>
          <p:cNvSpPr txBox="1">
            <a:spLocks/>
          </p:cNvSpPr>
          <p:nvPr/>
        </p:nvSpPr>
        <p:spPr>
          <a:xfrm>
            <a:off x="421051" y="4609781"/>
            <a:ext cx="1170849" cy="533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tolzl Book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Mono" panose="02000509040000020004" pitchFamily="49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pace Mono" panose="02000509040000020004" pitchFamily="49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2960">
              <a:lnSpc>
                <a:spcPct val="100000"/>
              </a:lnSpc>
              <a:defRPr/>
            </a:pPr>
            <a:r>
              <a:rPr lang="en-US" sz="1200" dirty="0">
                <a:latin typeface="Stolzl Book"/>
              </a:rPr>
              <a:t>Developers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83433B-ACBF-7AF6-A2D4-7873B0AE8698}"/>
              </a:ext>
            </a:extLst>
          </p:cNvPr>
          <p:cNvSpPr/>
          <p:nvPr/>
        </p:nvSpPr>
        <p:spPr>
          <a:xfrm>
            <a:off x="9125657" y="4736851"/>
            <a:ext cx="1027681" cy="8137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2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1caf963-218e-4243-bf62-50e6af82536f">
      <Terms xmlns="http://schemas.microsoft.com/office/infopath/2007/PartnerControls"/>
    </lcf76f155ced4ddcb4097134ff3c332f>
    <TaxCatchAll xmlns="9f7dd9e1-48f2-48ed-a30a-75449b1b197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4BB19B0AED0648B36A136813105305" ma:contentTypeVersion="15" ma:contentTypeDescription="Create a new document." ma:contentTypeScope="" ma:versionID="c990b1f3c763537756219d2cecb5bad4">
  <xsd:schema xmlns:xsd="http://www.w3.org/2001/XMLSchema" xmlns:xs="http://www.w3.org/2001/XMLSchema" xmlns:p="http://schemas.microsoft.com/office/2006/metadata/properties" xmlns:ns2="61caf963-218e-4243-bf62-50e6af82536f" xmlns:ns3="9f7dd9e1-48f2-48ed-a30a-75449b1b1977" targetNamespace="http://schemas.microsoft.com/office/2006/metadata/properties" ma:root="true" ma:fieldsID="44a20964103dfca34b3993eb81966500" ns2:_="" ns3:_="">
    <xsd:import namespace="61caf963-218e-4243-bf62-50e6af82536f"/>
    <xsd:import namespace="9f7dd9e1-48f2-48ed-a30a-75449b1b19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caf963-218e-4243-bf62-50e6af8253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2998bec-b809-4b7b-a52a-864659d8be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dd9e1-48f2-48ed-a30a-75449b1b197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axCatchAll" ma:index="22" nillable="true" ma:displayName="Taxonomy Catch All Column" ma:hidden="true" ma:list="{80a7695e-40d3-4d9a-b2fe-0872fd1ba43d}" ma:internalName="TaxCatchAll" ma:showField="CatchAllData" ma:web="9f7dd9e1-48f2-48ed-a30a-75449b1b19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34B1F8-2D28-40E8-A680-A1CA5AAC18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9DC3CA-9E90-48E3-AA30-557516D193F0}">
  <ds:schemaRefs>
    <ds:schemaRef ds:uri="9f7dd9e1-48f2-48ed-a30a-75449b1b1977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61caf963-218e-4243-bf62-50e6af82536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F7E9A1E-E7DD-49EA-88C6-CAAC3C65F4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caf963-218e-4243-bf62-50e6af82536f"/>
    <ds:schemaRef ds:uri="9f7dd9e1-48f2-48ed-a30a-75449b1b19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7525</TotalTime>
  <Words>321</Words>
  <Application>Microsoft Office PowerPoint</Application>
  <PresentationFormat>Widescreen</PresentationFormat>
  <Paragraphs>138</Paragraphs>
  <Slides>14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Segoe UI</vt:lpstr>
      <vt:lpstr>Segoe UI Semibold</vt:lpstr>
      <vt:lpstr>Space Mono</vt:lpstr>
      <vt:lpstr>Stolzl Book</vt:lpstr>
      <vt:lpstr>Wingdings</vt:lpstr>
      <vt:lpstr>Kantoorthema</vt:lpstr>
      <vt:lpstr>PowerPoint Presentation</vt:lpstr>
      <vt:lpstr>Thank you to our Sponsors!</vt:lpstr>
      <vt:lpstr>PowerPoint Presentation</vt:lpstr>
      <vt:lpstr>Azure AI Enterprise-ready AI services for your production workloads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Responsible AI</vt:lpstr>
      <vt:lpstr>Custom Voice</vt:lpstr>
      <vt:lpstr>Questions? Thanks</vt:lpstr>
      <vt:lpstr>Give us your feedback!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Eva geerts</dc:creator>
  <cp:lastModifiedBy>Pieter-Jan Caals</cp:lastModifiedBy>
  <cp:revision>41</cp:revision>
  <dcterms:created xsi:type="dcterms:W3CDTF">2021-03-29T08:01:21Z</dcterms:created>
  <dcterms:modified xsi:type="dcterms:W3CDTF">2023-02-09T22:23:03Z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0x010100534BB19B0AED0648B36A136813105305</vt:lpwstr>
  </property>
</Properties>
</file>